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3.xml" ContentType="application/vnd.openxmlformats-officedocument.theme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4" r:id="rId1"/>
    <p:sldMasterId id="2147483694" r:id="rId2"/>
    <p:sldMasterId id="2147483700" r:id="rId3"/>
    <p:sldMasterId id="2147483708" r:id="rId4"/>
  </p:sldMasterIdLst>
  <p:notesMasterIdLst>
    <p:notesMasterId r:id="rId8"/>
  </p:notesMasterIdLst>
  <p:sldIdLst>
    <p:sldId id="292" r:id="rId5"/>
    <p:sldId id="369" r:id="rId6"/>
    <p:sldId id="370" r:id="rId7"/>
  </p:sldIdLst>
  <p:sldSz cx="9144000" cy="5143500" type="screen16x9"/>
  <p:notesSz cx="6808788" cy="9940925"/>
  <p:defaultTextStyle>
    <a:defPPr>
      <a:defRPr lang="en-US"/>
    </a:defPPr>
    <a:lvl1pPr marL="0" algn="l" defTabSz="45714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142" algn="l" defTabSz="45714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288" algn="l" defTabSz="45714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430" algn="l" defTabSz="45714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574" algn="l" defTabSz="45714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5715" algn="l" defTabSz="45714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2857" algn="l" defTabSz="45714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000" algn="l" defTabSz="45714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143" algn="l" defTabSz="45714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  <p15:guide id="3" orient="horz" pos="401">
          <p15:clr>
            <a:srgbClr val="A4A3A4"/>
          </p15:clr>
        </p15:guide>
        <p15:guide id="4" pos="195">
          <p15:clr>
            <a:srgbClr val="A4A3A4"/>
          </p15:clr>
        </p15:guide>
        <p15:guide id="5" pos="3134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Lappin, Jo" initials="LJ" lastIdx="6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60F46"/>
    <a:srgbClr val="002060"/>
    <a:srgbClr val="A9AA25"/>
    <a:srgbClr val="295455"/>
    <a:srgbClr val="D0D3D4"/>
    <a:srgbClr val="5A0D38"/>
    <a:srgbClr val="F3F5F5"/>
    <a:srgbClr val="54306C"/>
    <a:srgbClr val="9DA63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800" autoAdjust="0"/>
    <p:restoredTop sz="94781" autoAdjust="0"/>
  </p:normalViewPr>
  <p:slideViewPr>
    <p:cSldViewPr snapToGrid="0" snapToObjects="1">
      <p:cViewPr varScale="1">
        <p:scale>
          <a:sx n="90" d="100"/>
          <a:sy n="90" d="100"/>
        </p:scale>
        <p:origin x="708" y="84"/>
      </p:cViewPr>
      <p:guideLst>
        <p:guide orient="horz" pos="1620"/>
        <p:guide pos="2880"/>
        <p:guide orient="horz" pos="401"/>
        <p:guide pos="195"/>
        <p:guide pos="3134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-2796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3.xml"/><Relationship Id="rId12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viewProps" Target="viewProps.xml"/><Relationship Id="rId5" Type="http://schemas.openxmlformats.org/officeDocument/2006/relationships/slide" Target="slides/slide1.xml"/><Relationship Id="rId10" Type="http://schemas.openxmlformats.org/officeDocument/2006/relationships/presProps" Target="presProps.xml"/><Relationship Id="rId4" Type="http://schemas.openxmlformats.org/officeDocument/2006/relationships/slideMaster" Target="slideMasters/slideMaster4.xml"/><Relationship Id="rId9" Type="http://schemas.openxmlformats.org/officeDocument/2006/relationships/commentAuthors" Target="commentAuthor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50475" cy="49704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6737" y="0"/>
            <a:ext cx="2950475" cy="49704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CF9C74D-D11F-4742-A79E-3D69E46C8B2A}" type="datetimeFigureOut">
              <a:rPr lang="en-GB" smtClean="0"/>
              <a:t>26/04/2022</a:t>
            </a:fld>
            <a:endParaRPr lang="en-GB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2075" y="746125"/>
            <a:ext cx="6624638" cy="3727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0879" y="4721940"/>
            <a:ext cx="5447030" cy="4473416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42154"/>
            <a:ext cx="2950475" cy="49704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6737" y="9442154"/>
            <a:ext cx="2950475" cy="49704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2E64450-95AC-4072-AB22-DDD760AD47DF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756239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8.svg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8.svg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11.PNG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2.jp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8.svg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sv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3.xml"/><Relationship Id="rId5" Type="http://schemas.openxmlformats.org/officeDocument/2006/relationships/image" Target="../media/image8.svg"/><Relationship Id="rId4" Type="http://schemas.openxmlformats.org/officeDocument/2006/relationships/image" Target="../media/image7.png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sv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3.xml"/><Relationship Id="rId5" Type="http://schemas.openxmlformats.org/officeDocument/2006/relationships/image" Target="../media/image8.svg"/><Relationship Id="rId4" Type="http://schemas.openxmlformats.org/officeDocument/2006/relationships/image" Target="../media/image7.png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sv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3.xml"/><Relationship Id="rId5" Type="http://schemas.openxmlformats.org/officeDocument/2006/relationships/image" Target="../media/image8.svg"/><Relationship Id="rId4" Type="http://schemas.openxmlformats.org/officeDocument/2006/relationships/image" Target="../media/image7.png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4.xml"/><Relationship Id="rId4" Type="http://schemas.openxmlformats.org/officeDocument/2006/relationships/image" Target="../media/image2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819AA2EA-9837-FC4D-99CF-E6EE7D15E4A8}"/>
              </a:ext>
            </a:extLst>
          </p:cNvPr>
          <p:cNvPicPr>
            <a:picLocks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3131" y="0"/>
            <a:ext cx="9147131" cy="51444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912034"/>
            <a:ext cx="7772400" cy="2062172"/>
          </a:xfrm>
        </p:spPr>
        <p:txBody>
          <a:bodyPr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9502A7B5-90C9-694B-900F-B6EA09CD99BE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-1509034" y="819440"/>
            <a:ext cx="1942453" cy="303605"/>
          </a:xfrm>
          <a:prstGeom prst="rect">
            <a:avLst/>
          </a:prstGeom>
        </p:spPr>
      </p:pic>
      <p:pic>
        <p:nvPicPr>
          <p:cNvPr id="6" name="Picture 5" descr="NorthernPowerhouselogo.png">
            <a:extLst>
              <a:ext uri="{FF2B5EF4-FFF2-40B4-BE49-F238E27FC236}">
                <a16:creationId xmlns:a16="http://schemas.microsoft.com/office/drawing/2014/main" id="{93E2FBEB-9E46-8341-8189-6476B123632D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02832" y="4358683"/>
            <a:ext cx="1321862" cy="4204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91804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908A067B-CC2C-4647-8267-E4218C0B7CC1}"/>
              </a:ext>
            </a:extLst>
          </p:cNvPr>
          <p:cNvSpPr/>
          <p:nvPr userDrawn="1"/>
        </p:nvSpPr>
        <p:spPr>
          <a:xfrm>
            <a:off x="-22425" y="4678288"/>
            <a:ext cx="9166425" cy="46521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 dirty="0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BF25324A-AF19-4CAF-A233-4297A0AC8036}"/>
              </a:ext>
            </a:extLst>
          </p:cNvPr>
          <p:cNvCxnSpPr>
            <a:cxnSpLocks/>
          </p:cNvCxnSpPr>
          <p:nvPr userDrawn="1"/>
        </p:nvCxnSpPr>
        <p:spPr>
          <a:xfrm>
            <a:off x="7377646" y="4812507"/>
            <a:ext cx="848" cy="330994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1CDB400C-476C-4C69-818A-C5976F9D886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6809785" y="4812507"/>
            <a:ext cx="374291" cy="121187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ysClr val="windowText" lastClr="000000"/>
                </a:solidFill>
              </a:defRPr>
            </a:lvl1pPr>
          </a:lstStyle>
          <a:p>
            <a:pPr>
              <a:defRPr/>
            </a:pPr>
            <a:fld id="{F3FFD24D-4CAF-4DBF-AC7A-6FDB2CE2E9DF}" type="slidenum">
              <a:rPr lang="en-GB" smtClean="0"/>
              <a:pPr>
                <a:defRPr/>
              </a:pPr>
              <a:t>‹#›</a:t>
            </a:fld>
            <a:endParaRPr lang="en-GB" dirty="0"/>
          </a:p>
        </p:txBody>
      </p:sp>
      <p:pic>
        <p:nvPicPr>
          <p:cNvPr id="7" name="Graphic 6">
            <a:extLst>
              <a:ext uri="{FF2B5EF4-FFF2-40B4-BE49-F238E27FC236}">
                <a16:creationId xmlns:a16="http://schemas.microsoft.com/office/drawing/2014/main" id="{779ACB73-10A7-4237-A34E-3FF52CDA89B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542506" y="4815568"/>
            <a:ext cx="1080000" cy="1181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81934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6_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0" y="-2432"/>
            <a:ext cx="9144000" cy="5145932"/>
          </a:xfrm>
          <a:prstGeom prst="rect">
            <a:avLst/>
          </a:prstGeom>
        </p:spPr>
      </p:pic>
      <p:sp>
        <p:nvSpPr>
          <p:cNvPr id="24" name="Rectangle 23">
            <a:extLst>
              <a:ext uri="{FF2B5EF4-FFF2-40B4-BE49-F238E27FC236}">
                <a16:creationId xmlns:a16="http://schemas.microsoft.com/office/drawing/2014/main" id="{35A5E0C0-49CD-4BB2-989D-178D76438B2A}"/>
              </a:ext>
            </a:extLst>
          </p:cNvPr>
          <p:cNvSpPr/>
          <p:nvPr userDrawn="1"/>
        </p:nvSpPr>
        <p:spPr>
          <a:xfrm>
            <a:off x="255250" y="0"/>
            <a:ext cx="4316750" cy="4032504"/>
          </a:xfrm>
          <a:prstGeom prst="rect">
            <a:avLst/>
          </a:prstGeom>
          <a:solidFill>
            <a:schemeClr val="bg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 dirty="0"/>
          </a:p>
        </p:txBody>
      </p:sp>
      <p:pic>
        <p:nvPicPr>
          <p:cNvPr id="19" name="Graphic 18">
            <a:extLst>
              <a:ext uri="{FF2B5EF4-FFF2-40B4-BE49-F238E27FC236}">
                <a16:creationId xmlns:a16="http://schemas.microsoft.com/office/drawing/2014/main" id="{B78F5F5B-B87F-4AED-8A8F-A97E674049D9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21494" y="258034"/>
            <a:ext cx="1430082" cy="156416"/>
          </a:xfrm>
          <a:prstGeom prst="rect">
            <a:avLst/>
          </a:prstGeom>
        </p:spPr>
      </p:pic>
      <p:sp>
        <p:nvSpPr>
          <p:cNvPr id="21" name="Title 1">
            <a:extLst>
              <a:ext uri="{FF2B5EF4-FFF2-40B4-BE49-F238E27FC236}">
                <a16:creationId xmlns:a16="http://schemas.microsoft.com/office/drawing/2014/main" id="{D6B23115-8CA6-4C13-92FF-E20432A958E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21494" y="1257301"/>
            <a:ext cx="3633003" cy="1417731"/>
          </a:xfrm>
          <a:prstGeom prst="rect">
            <a:avLst/>
          </a:prstGeom>
        </p:spPr>
        <p:txBody>
          <a:bodyPr anchor="b">
            <a:noAutofit/>
          </a:bodyPr>
          <a:lstStyle>
            <a:lvl1pPr algn="l">
              <a:defRPr sz="3600" spc="-75" baseline="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22" name="Subtitle 2">
            <a:extLst>
              <a:ext uri="{FF2B5EF4-FFF2-40B4-BE49-F238E27FC236}">
                <a16:creationId xmlns:a16="http://schemas.microsoft.com/office/drawing/2014/main" id="{71EB757A-9057-4096-B1BD-563E781687E3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521494" y="2837775"/>
            <a:ext cx="3633003" cy="498598"/>
          </a:xfrm>
          <a:prstGeom prst="rect">
            <a:avLst/>
          </a:prstGeom>
        </p:spPr>
        <p:txBody>
          <a:bodyPr anchor="t">
            <a:noAutofit/>
          </a:bodyPr>
          <a:lstStyle>
            <a:lvl1pPr marL="0" indent="0" algn="l">
              <a:buNone/>
              <a:defRPr sz="1800" b="0" spc="-38" baseline="0">
                <a:solidFill>
                  <a:schemeClr val="tx1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dirty="0"/>
              <a:t>Click to edit</a:t>
            </a:r>
            <a:br>
              <a:rPr lang="en-US" dirty="0"/>
            </a:br>
            <a:r>
              <a:rPr lang="en-US" dirty="0"/>
              <a:t>Master subtitle style</a:t>
            </a:r>
            <a:endParaRPr lang="en-GB" dirty="0"/>
          </a:p>
        </p:txBody>
      </p:sp>
      <p:sp>
        <p:nvSpPr>
          <p:cNvPr id="23" name="Date Placeholder 3">
            <a:extLst>
              <a:ext uri="{FF2B5EF4-FFF2-40B4-BE49-F238E27FC236}">
                <a16:creationId xmlns:a16="http://schemas.microsoft.com/office/drawing/2014/main" id="{86D8B862-67C6-40B8-99A5-0E3E8133007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21494" y="3499117"/>
            <a:ext cx="1845335" cy="138500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>
              <a:defRPr sz="900" b="1">
                <a:solidFill>
                  <a:schemeClr val="tx1"/>
                </a:solidFill>
              </a:defRPr>
            </a:lvl1pPr>
          </a:lstStyle>
          <a:p>
            <a:fld id="{5E04857B-1598-4499-B13B-83A9D2A0F7D3}" type="datetime1">
              <a:rPr lang="en-GB" smtClean="0"/>
              <a:t>26/04/2022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5712260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7_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1911" y="0"/>
            <a:ext cx="9147820" cy="5143500"/>
          </a:xfrm>
          <a:prstGeom prst="rect">
            <a:avLst/>
          </a:prstGeom>
        </p:spPr>
      </p:pic>
      <p:sp>
        <p:nvSpPr>
          <p:cNvPr id="24" name="Rectangle 23">
            <a:extLst>
              <a:ext uri="{FF2B5EF4-FFF2-40B4-BE49-F238E27FC236}">
                <a16:creationId xmlns:a16="http://schemas.microsoft.com/office/drawing/2014/main" id="{35A5E0C0-49CD-4BB2-989D-178D76438B2A}"/>
              </a:ext>
            </a:extLst>
          </p:cNvPr>
          <p:cNvSpPr/>
          <p:nvPr userDrawn="1"/>
        </p:nvSpPr>
        <p:spPr>
          <a:xfrm>
            <a:off x="255250" y="0"/>
            <a:ext cx="4316750" cy="4032504"/>
          </a:xfrm>
          <a:prstGeom prst="rect">
            <a:avLst/>
          </a:prstGeom>
          <a:solidFill>
            <a:schemeClr val="bg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 dirty="0"/>
          </a:p>
        </p:txBody>
      </p:sp>
      <p:pic>
        <p:nvPicPr>
          <p:cNvPr id="19" name="Graphic 18">
            <a:extLst>
              <a:ext uri="{FF2B5EF4-FFF2-40B4-BE49-F238E27FC236}">
                <a16:creationId xmlns:a16="http://schemas.microsoft.com/office/drawing/2014/main" id="{B78F5F5B-B87F-4AED-8A8F-A97E674049D9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21494" y="258034"/>
            <a:ext cx="1430082" cy="156416"/>
          </a:xfrm>
          <a:prstGeom prst="rect">
            <a:avLst/>
          </a:prstGeom>
        </p:spPr>
      </p:pic>
      <p:sp>
        <p:nvSpPr>
          <p:cNvPr id="21" name="Title 1">
            <a:extLst>
              <a:ext uri="{FF2B5EF4-FFF2-40B4-BE49-F238E27FC236}">
                <a16:creationId xmlns:a16="http://schemas.microsoft.com/office/drawing/2014/main" id="{D6B23115-8CA6-4C13-92FF-E20432A958E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21494" y="1257301"/>
            <a:ext cx="3633003" cy="1417731"/>
          </a:xfrm>
          <a:prstGeom prst="rect">
            <a:avLst/>
          </a:prstGeom>
        </p:spPr>
        <p:txBody>
          <a:bodyPr anchor="b">
            <a:noAutofit/>
          </a:bodyPr>
          <a:lstStyle>
            <a:lvl1pPr algn="l">
              <a:defRPr sz="3600" spc="-75" baseline="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22" name="Subtitle 2">
            <a:extLst>
              <a:ext uri="{FF2B5EF4-FFF2-40B4-BE49-F238E27FC236}">
                <a16:creationId xmlns:a16="http://schemas.microsoft.com/office/drawing/2014/main" id="{71EB757A-9057-4096-B1BD-563E781687E3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521494" y="2837775"/>
            <a:ext cx="3633003" cy="498598"/>
          </a:xfrm>
          <a:prstGeom prst="rect">
            <a:avLst/>
          </a:prstGeom>
        </p:spPr>
        <p:txBody>
          <a:bodyPr anchor="t">
            <a:noAutofit/>
          </a:bodyPr>
          <a:lstStyle>
            <a:lvl1pPr marL="0" indent="0" algn="l">
              <a:buNone/>
              <a:defRPr sz="1800" b="0" spc="-38" baseline="0">
                <a:solidFill>
                  <a:schemeClr val="tx1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dirty="0"/>
              <a:t>Click to edit</a:t>
            </a:r>
            <a:br>
              <a:rPr lang="en-US" dirty="0"/>
            </a:br>
            <a:r>
              <a:rPr lang="en-US" dirty="0"/>
              <a:t>Master subtitle style</a:t>
            </a:r>
            <a:endParaRPr lang="en-GB" dirty="0"/>
          </a:p>
        </p:txBody>
      </p:sp>
      <p:sp>
        <p:nvSpPr>
          <p:cNvPr id="23" name="Date Placeholder 3">
            <a:extLst>
              <a:ext uri="{FF2B5EF4-FFF2-40B4-BE49-F238E27FC236}">
                <a16:creationId xmlns:a16="http://schemas.microsoft.com/office/drawing/2014/main" id="{86D8B862-67C6-40B8-99A5-0E3E8133007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21494" y="3499117"/>
            <a:ext cx="1845335" cy="138500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>
              <a:defRPr sz="900" b="1">
                <a:solidFill>
                  <a:schemeClr val="tx1"/>
                </a:solidFill>
              </a:defRPr>
            </a:lvl1pPr>
          </a:lstStyle>
          <a:p>
            <a:fld id="{5E04857B-1598-4499-B13B-83A9D2A0F7D3}" type="datetime1">
              <a:rPr lang="en-GB" smtClean="0"/>
              <a:t>26/04/2022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3143580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Content / 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>
            <a:extLst>
              <a:ext uri="{FF2B5EF4-FFF2-40B4-BE49-F238E27FC236}">
                <a16:creationId xmlns:a16="http://schemas.microsoft.com/office/drawing/2014/main" id="{9CDD7B8B-6861-498C-A928-5DB85E18A9D7}"/>
              </a:ext>
            </a:extLst>
          </p:cNvPr>
          <p:cNvSpPr/>
          <p:nvPr userDrawn="1"/>
        </p:nvSpPr>
        <p:spPr>
          <a:xfrm>
            <a:off x="-22425" y="4677967"/>
            <a:ext cx="9166425" cy="46521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 dirty="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A66274AB-664C-48AF-B087-9281A4BEA3AA}"/>
              </a:ext>
            </a:extLst>
          </p:cNvPr>
          <p:cNvSpPr/>
          <p:nvPr userDrawn="1"/>
        </p:nvSpPr>
        <p:spPr>
          <a:xfrm>
            <a:off x="255250" y="0"/>
            <a:ext cx="4316750" cy="397632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 dirty="0"/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D54B3967-A66C-4642-9157-040D6A302CD0}"/>
              </a:ext>
            </a:extLst>
          </p:cNvPr>
          <p:cNvCxnSpPr>
            <a:cxnSpLocks/>
          </p:cNvCxnSpPr>
          <p:nvPr userDrawn="1"/>
        </p:nvCxnSpPr>
        <p:spPr>
          <a:xfrm>
            <a:off x="7377646" y="4812507"/>
            <a:ext cx="848" cy="330994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" name="Graphic 14">
            <a:extLst>
              <a:ext uri="{FF2B5EF4-FFF2-40B4-BE49-F238E27FC236}">
                <a16:creationId xmlns:a16="http://schemas.microsoft.com/office/drawing/2014/main" id="{430E4A7D-B6BE-4DCD-AE16-46CF66631F8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542506" y="4815568"/>
            <a:ext cx="1080000" cy="118126"/>
          </a:xfrm>
          <a:prstGeom prst="rect">
            <a:avLst/>
          </a:prstGeom>
        </p:spPr>
      </p:pic>
      <p:sp>
        <p:nvSpPr>
          <p:cNvPr id="12" name="Title 6">
            <a:extLst>
              <a:ext uri="{FF2B5EF4-FFF2-40B4-BE49-F238E27FC236}">
                <a16:creationId xmlns:a16="http://schemas.microsoft.com/office/drawing/2014/main" id="{244A373A-D4A8-44CF-B9E1-2BEF30C3A8B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21494" y="411598"/>
            <a:ext cx="3773996" cy="473801"/>
          </a:xfrm>
          <a:prstGeom prst="rect">
            <a:avLst/>
          </a:prstGeom>
        </p:spPr>
        <p:txBody>
          <a:bodyPr/>
          <a:lstStyle>
            <a:lvl1pPr>
              <a:defRPr sz="36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Agenda</a:t>
            </a:r>
            <a:endParaRPr lang="en-GB" dirty="0"/>
          </a:p>
        </p:txBody>
      </p:sp>
      <p:sp>
        <p:nvSpPr>
          <p:cNvPr id="18" name="Subtitle 2">
            <a:extLst>
              <a:ext uri="{FF2B5EF4-FFF2-40B4-BE49-F238E27FC236}">
                <a16:creationId xmlns:a16="http://schemas.microsoft.com/office/drawing/2014/main" id="{71EB757A-9057-4096-B1BD-563E781687E3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521494" y="1296675"/>
            <a:ext cx="3633003" cy="2039699"/>
          </a:xfrm>
          <a:prstGeom prst="rect">
            <a:avLst/>
          </a:prstGeom>
        </p:spPr>
        <p:txBody>
          <a:bodyPr anchor="t">
            <a:noAutofit/>
          </a:bodyPr>
          <a:lstStyle>
            <a:lvl1pPr marL="257175" indent="-257175" algn="l">
              <a:buClr>
                <a:srgbClr val="C00000"/>
              </a:buClr>
              <a:buFont typeface="Arial" panose="020B0604020202020204" pitchFamily="34" charset="0"/>
              <a:buChar char="●"/>
              <a:defRPr sz="1800" b="0" spc="-38" baseline="0">
                <a:solidFill>
                  <a:schemeClr val="tx1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dirty="0"/>
              <a:t>Click to edit</a:t>
            </a:r>
            <a:br>
              <a:rPr lang="en-US" dirty="0"/>
            </a:br>
            <a:r>
              <a:rPr lang="en-US" dirty="0"/>
              <a:t>Master subtitle style</a:t>
            </a:r>
            <a:endParaRPr lang="en-GB" dirty="0"/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607" b="9116"/>
          <a:stretch/>
        </p:blipFill>
        <p:spPr>
          <a:xfrm>
            <a:off x="0" y="-16468"/>
            <a:ext cx="9132788" cy="46941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635149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Content / 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6676" y="-2556"/>
            <a:ext cx="9210676" cy="5145971"/>
          </a:xfrm>
          <a:prstGeom prst="rect">
            <a:avLst/>
          </a:prstGeom>
        </p:spPr>
      </p:pic>
      <p:sp>
        <p:nvSpPr>
          <p:cNvPr id="17" name="Rectangle 16">
            <a:extLst>
              <a:ext uri="{FF2B5EF4-FFF2-40B4-BE49-F238E27FC236}">
                <a16:creationId xmlns:a16="http://schemas.microsoft.com/office/drawing/2014/main" id="{9CDD7B8B-6861-498C-A928-5DB85E18A9D7}"/>
              </a:ext>
            </a:extLst>
          </p:cNvPr>
          <p:cNvSpPr/>
          <p:nvPr userDrawn="1"/>
        </p:nvSpPr>
        <p:spPr>
          <a:xfrm>
            <a:off x="-22425" y="4677966"/>
            <a:ext cx="9166425" cy="46553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 dirty="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A66274AB-664C-48AF-B087-9281A4BEA3AA}"/>
              </a:ext>
            </a:extLst>
          </p:cNvPr>
          <p:cNvSpPr/>
          <p:nvPr userDrawn="1"/>
        </p:nvSpPr>
        <p:spPr>
          <a:xfrm>
            <a:off x="244038" y="0"/>
            <a:ext cx="4316750" cy="3976322"/>
          </a:xfrm>
          <a:prstGeom prst="rect">
            <a:avLst/>
          </a:prstGeom>
          <a:solidFill>
            <a:schemeClr val="bg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 dirty="0"/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D54B3967-A66C-4642-9157-040D6A302CD0}"/>
              </a:ext>
            </a:extLst>
          </p:cNvPr>
          <p:cNvCxnSpPr>
            <a:cxnSpLocks/>
          </p:cNvCxnSpPr>
          <p:nvPr userDrawn="1"/>
        </p:nvCxnSpPr>
        <p:spPr>
          <a:xfrm>
            <a:off x="7377646" y="4812507"/>
            <a:ext cx="848" cy="330994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" name="Graphic 14">
            <a:extLst>
              <a:ext uri="{FF2B5EF4-FFF2-40B4-BE49-F238E27FC236}">
                <a16:creationId xmlns:a16="http://schemas.microsoft.com/office/drawing/2014/main" id="{430E4A7D-B6BE-4DCD-AE16-46CF66631F82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542506" y="4815568"/>
            <a:ext cx="1080000" cy="118126"/>
          </a:xfrm>
          <a:prstGeom prst="rect">
            <a:avLst/>
          </a:prstGeom>
        </p:spPr>
      </p:pic>
      <p:sp>
        <p:nvSpPr>
          <p:cNvPr id="12" name="Title 6">
            <a:extLst>
              <a:ext uri="{FF2B5EF4-FFF2-40B4-BE49-F238E27FC236}">
                <a16:creationId xmlns:a16="http://schemas.microsoft.com/office/drawing/2014/main" id="{244A373A-D4A8-44CF-B9E1-2BEF30C3A8B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21494" y="411598"/>
            <a:ext cx="3773996" cy="473801"/>
          </a:xfrm>
          <a:prstGeom prst="rect">
            <a:avLst/>
          </a:prstGeom>
        </p:spPr>
        <p:txBody>
          <a:bodyPr/>
          <a:lstStyle>
            <a:lvl1pPr>
              <a:defRPr sz="36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Agenda</a:t>
            </a:r>
            <a:endParaRPr lang="en-GB" dirty="0"/>
          </a:p>
        </p:txBody>
      </p:sp>
      <p:sp>
        <p:nvSpPr>
          <p:cNvPr id="18" name="Subtitle 2">
            <a:extLst>
              <a:ext uri="{FF2B5EF4-FFF2-40B4-BE49-F238E27FC236}">
                <a16:creationId xmlns:a16="http://schemas.microsoft.com/office/drawing/2014/main" id="{71EB757A-9057-4096-B1BD-563E781687E3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521494" y="1296675"/>
            <a:ext cx="3633003" cy="2039699"/>
          </a:xfrm>
          <a:prstGeom prst="rect">
            <a:avLst/>
          </a:prstGeom>
        </p:spPr>
        <p:txBody>
          <a:bodyPr anchor="t">
            <a:noAutofit/>
          </a:bodyPr>
          <a:lstStyle>
            <a:lvl1pPr marL="257175" indent="-257175" algn="l">
              <a:buClr>
                <a:srgbClr val="C00000"/>
              </a:buClr>
              <a:buFont typeface="Arial" panose="020B0604020202020204" pitchFamily="34" charset="0"/>
              <a:buChar char="●"/>
              <a:defRPr sz="1800" b="0" spc="-38" baseline="0">
                <a:solidFill>
                  <a:schemeClr val="tx1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dirty="0"/>
              <a:t>Click to edit</a:t>
            </a:r>
            <a:br>
              <a:rPr lang="en-US" dirty="0"/>
            </a:br>
            <a:r>
              <a:rPr lang="en-US" dirty="0"/>
              <a:t>Master subtitle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1178568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FF011583-70DF-4CCC-9FB8-B2B33634022F}"/>
              </a:ext>
            </a:extLst>
          </p:cNvPr>
          <p:cNvSpPr/>
          <p:nvPr userDrawn="1"/>
        </p:nvSpPr>
        <p:spPr>
          <a:xfrm>
            <a:off x="0" y="1903500"/>
            <a:ext cx="9144000" cy="277446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8A3623C-7FCE-49D8-9034-2C18064283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1494" y="638398"/>
            <a:ext cx="5486400" cy="1121846"/>
          </a:xfrm>
          <a:prstGeom prst="rect">
            <a:avLst/>
          </a:prstGeom>
        </p:spPr>
        <p:txBody>
          <a:bodyPr lIns="288000" anchor="b">
            <a:noAutofit/>
          </a:bodyPr>
          <a:lstStyle>
            <a:lvl1pPr>
              <a:defRPr sz="4050" b="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3943939F-B62D-4375-B227-3F157FCC8713}"/>
              </a:ext>
            </a:extLst>
          </p:cNvPr>
          <p:cNvCxnSpPr>
            <a:cxnSpLocks/>
          </p:cNvCxnSpPr>
          <p:nvPr userDrawn="1"/>
        </p:nvCxnSpPr>
        <p:spPr>
          <a:xfrm flipV="1">
            <a:off x="558452" y="721785"/>
            <a:ext cx="0" cy="930581"/>
          </a:xfrm>
          <a:prstGeom prst="line">
            <a:avLst/>
          </a:prstGeom>
          <a:ln w="762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09722A48-E160-4FAB-B4B2-958A1F7EA3F2}"/>
              </a:ext>
            </a:extLst>
          </p:cNvPr>
          <p:cNvCxnSpPr>
            <a:cxnSpLocks/>
          </p:cNvCxnSpPr>
          <p:nvPr userDrawn="1"/>
        </p:nvCxnSpPr>
        <p:spPr>
          <a:xfrm>
            <a:off x="7377646" y="4812507"/>
            <a:ext cx="848" cy="330994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Graphic 9">
            <a:extLst>
              <a:ext uri="{FF2B5EF4-FFF2-40B4-BE49-F238E27FC236}">
                <a16:creationId xmlns:a16="http://schemas.microsoft.com/office/drawing/2014/main" id="{C06B74BF-5953-462C-B76C-7BAC962FF99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542506" y="4815568"/>
            <a:ext cx="1080000" cy="118126"/>
          </a:xfrm>
          <a:prstGeom prst="rect">
            <a:avLst/>
          </a:prstGeom>
        </p:spPr>
      </p:pic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D54B3967-A66C-4642-9157-040D6A302CD0}"/>
              </a:ext>
            </a:extLst>
          </p:cNvPr>
          <p:cNvCxnSpPr>
            <a:cxnSpLocks/>
          </p:cNvCxnSpPr>
          <p:nvPr userDrawn="1"/>
        </p:nvCxnSpPr>
        <p:spPr>
          <a:xfrm>
            <a:off x="7388606" y="4818884"/>
            <a:ext cx="848" cy="330994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" name="Graphic 14">
            <a:extLst>
              <a:ext uri="{FF2B5EF4-FFF2-40B4-BE49-F238E27FC236}">
                <a16:creationId xmlns:a16="http://schemas.microsoft.com/office/drawing/2014/main" id="{430E4A7D-B6BE-4DCD-AE16-46CF66631F82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7553467" y="4821945"/>
            <a:ext cx="1080000" cy="1181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935191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FF011583-70DF-4CCC-9FB8-B2B33634022F}"/>
              </a:ext>
            </a:extLst>
          </p:cNvPr>
          <p:cNvSpPr/>
          <p:nvPr userDrawn="1"/>
        </p:nvSpPr>
        <p:spPr>
          <a:xfrm>
            <a:off x="0" y="1903500"/>
            <a:ext cx="9144000" cy="2774466"/>
          </a:xfrm>
          <a:prstGeom prst="rect">
            <a:avLst/>
          </a:prstGeom>
          <a:solidFill>
            <a:srgbClr val="D6D2C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8A3623C-7FCE-49D8-9034-2C18064283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1494" y="638398"/>
            <a:ext cx="5486400" cy="1121846"/>
          </a:xfrm>
          <a:prstGeom prst="rect">
            <a:avLst/>
          </a:prstGeom>
        </p:spPr>
        <p:txBody>
          <a:bodyPr lIns="288000" anchor="b">
            <a:noAutofit/>
          </a:bodyPr>
          <a:lstStyle>
            <a:lvl1pPr>
              <a:defRPr sz="4050" b="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09722A48-E160-4FAB-B4B2-958A1F7EA3F2}"/>
              </a:ext>
            </a:extLst>
          </p:cNvPr>
          <p:cNvCxnSpPr>
            <a:cxnSpLocks/>
          </p:cNvCxnSpPr>
          <p:nvPr userDrawn="1"/>
        </p:nvCxnSpPr>
        <p:spPr>
          <a:xfrm>
            <a:off x="7377646" y="4812507"/>
            <a:ext cx="848" cy="330994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Graphic 9">
            <a:extLst>
              <a:ext uri="{FF2B5EF4-FFF2-40B4-BE49-F238E27FC236}">
                <a16:creationId xmlns:a16="http://schemas.microsoft.com/office/drawing/2014/main" id="{C06B74BF-5953-462C-B76C-7BAC962FF99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542506" y="4815568"/>
            <a:ext cx="1080000" cy="118126"/>
          </a:xfrm>
          <a:prstGeom prst="rect">
            <a:avLst/>
          </a:prstGeom>
        </p:spPr>
      </p:pic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D54B3967-A66C-4642-9157-040D6A302CD0}"/>
              </a:ext>
            </a:extLst>
          </p:cNvPr>
          <p:cNvCxnSpPr>
            <a:cxnSpLocks/>
          </p:cNvCxnSpPr>
          <p:nvPr userDrawn="1"/>
        </p:nvCxnSpPr>
        <p:spPr>
          <a:xfrm>
            <a:off x="7388606" y="4818884"/>
            <a:ext cx="848" cy="330994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7" name="Graphic 14">
            <a:extLst>
              <a:ext uri="{FF2B5EF4-FFF2-40B4-BE49-F238E27FC236}">
                <a16:creationId xmlns:a16="http://schemas.microsoft.com/office/drawing/2014/main" id="{430E4A7D-B6BE-4DCD-AE16-46CF66631F82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7553467" y="4821945"/>
            <a:ext cx="1080000" cy="1181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348746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_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FF011583-70DF-4CCC-9FB8-B2B33634022F}"/>
              </a:ext>
            </a:extLst>
          </p:cNvPr>
          <p:cNvSpPr/>
          <p:nvPr userDrawn="1"/>
        </p:nvSpPr>
        <p:spPr>
          <a:xfrm>
            <a:off x="0" y="1903500"/>
            <a:ext cx="9144000" cy="2774466"/>
          </a:xfrm>
          <a:prstGeom prst="rect">
            <a:avLst/>
          </a:prstGeom>
          <a:solidFill>
            <a:srgbClr val="94969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8A3623C-7FCE-49D8-9034-2C18064283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1494" y="638398"/>
            <a:ext cx="5486400" cy="1121846"/>
          </a:xfrm>
          <a:prstGeom prst="rect">
            <a:avLst/>
          </a:prstGeom>
        </p:spPr>
        <p:txBody>
          <a:bodyPr lIns="288000" anchor="b">
            <a:noAutofit/>
          </a:bodyPr>
          <a:lstStyle>
            <a:lvl1pPr>
              <a:defRPr sz="4050" b="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3943939F-B62D-4375-B227-3F157FCC8713}"/>
              </a:ext>
            </a:extLst>
          </p:cNvPr>
          <p:cNvCxnSpPr>
            <a:cxnSpLocks/>
          </p:cNvCxnSpPr>
          <p:nvPr userDrawn="1"/>
        </p:nvCxnSpPr>
        <p:spPr>
          <a:xfrm flipV="1">
            <a:off x="558452" y="721785"/>
            <a:ext cx="0" cy="930581"/>
          </a:xfrm>
          <a:prstGeom prst="line">
            <a:avLst/>
          </a:prstGeom>
          <a:ln w="762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09722A48-E160-4FAB-B4B2-958A1F7EA3F2}"/>
              </a:ext>
            </a:extLst>
          </p:cNvPr>
          <p:cNvCxnSpPr>
            <a:cxnSpLocks/>
          </p:cNvCxnSpPr>
          <p:nvPr userDrawn="1"/>
        </p:nvCxnSpPr>
        <p:spPr>
          <a:xfrm>
            <a:off x="7377646" y="4812507"/>
            <a:ext cx="848" cy="330994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Graphic 9">
            <a:extLst>
              <a:ext uri="{FF2B5EF4-FFF2-40B4-BE49-F238E27FC236}">
                <a16:creationId xmlns:a16="http://schemas.microsoft.com/office/drawing/2014/main" id="{C06B74BF-5953-462C-B76C-7BAC962FF99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542506" y="4815568"/>
            <a:ext cx="1080000" cy="118126"/>
          </a:xfrm>
          <a:prstGeom prst="rect">
            <a:avLst/>
          </a:prstGeom>
        </p:spPr>
      </p:pic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D54B3967-A66C-4642-9157-040D6A302CD0}"/>
              </a:ext>
            </a:extLst>
          </p:cNvPr>
          <p:cNvCxnSpPr>
            <a:cxnSpLocks/>
          </p:cNvCxnSpPr>
          <p:nvPr userDrawn="1"/>
        </p:nvCxnSpPr>
        <p:spPr>
          <a:xfrm>
            <a:off x="7388606" y="4818884"/>
            <a:ext cx="848" cy="330994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" name="Graphic 14">
            <a:extLst>
              <a:ext uri="{FF2B5EF4-FFF2-40B4-BE49-F238E27FC236}">
                <a16:creationId xmlns:a16="http://schemas.microsoft.com/office/drawing/2014/main" id="{430E4A7D-B6BE-4DCD-AE16-46CF66631F82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7553467" y="4821945"/>
            <a:ext cx="1080000" cy="1181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007498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A68810-D1B9-4212-A370-B18C7EF2865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8823323-B392-48A6-BF57-4B00A666730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83DCB38-9ACF-4C57-AFBB-B4686D285C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F0E8E3-EF28-41E5-8B17-C2DF91942952}" type="datetimeFigureOut">
              <a:rPr lang="en-GB" smtClean="0"/>
              <a:t>26/04/2022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2B00B39-075C-4AB6-9446-842A3610F5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F113090-659F-432D-BF82-2F11798DEB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E55407-E1A6-4AFD-B459-5419FF5F30FB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6941244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304033-7928-4672-AD77-A71E0FF3F7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CBA35C0-9E71-4E4B-A282-0E43E7FC907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5093CE2-53DD-48C9-8A0E-5C0F1650F2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F0E8E3-EF28-41E5-8B17-C2DF91942952}" type="datetimeFigureOut">
              <a:rPr lang="en-GB" smtClean="0"/>
              <a:t>26/04/2022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A20799E-2530-4E73-B57F-395AA19A20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DC3C130-861A-4064-BDB4-02AC3DA247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E55407-E1A6-4AFD-B459-5419FF5F30FB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90944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2400" b="0"/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6708263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E28BEC-D534-4F60-853F-F25F8DA503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0A8F165-EF56-467D-AA77-3A20A621FEB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27565ED-EE91-40FB-BF9F-48F18667B6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F0E8E3-EF28-41E5-8B17-C2DF91942952}" type="datetimeFigureOut">
              <a:rPr lang="en-GB" smtClean="0"/>
              <a:t>26/04/2022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0A39AFB-8E8A-4121-9B4A-8A206B2898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A2DBF67-05DF-4E01-A7E5-EAA46E7315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E55407-E1A6-4AFD-B459-5419FF5F30FB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0614871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D38D5D-0C47-4424-B10C-6F27B44937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02B9DDD-98E2-4D7F-8E72-76235FD9205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8C6D2B3-2F59-4678-BB5D-125CCAB0313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8866C7B-FF44-4B0C-B6D1-7123071AD0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F0E8E3-EF28-41E5-8B17-C2DF91942952}" type="datetimeFigureOut">
              <a:rPr lang="en-GB" smtClean="0"/>
              <a:t>26/04/2022</a:t>
            </a:fld>
            <a:endParaRPr lang="en-GB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57C739F-3C54-4C01-8BAE-857311B807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F807013-A310-44FA-AF70-C1ED05136C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E55407-E1A6-4AFD-B459-5419FF5F30FB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1594990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6F39E1-F33E-48F9-BD3A-DED1042648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11BA51B-D033-4FE8-AFB5-ACE77500CAA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0D646D2-F888-41FD-88E1-472DE8690A2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D93AE2D-807B-4BFC-9830-40F0CC2B479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B3A7AAD-F9BE-46FA-8691-5D26EC8D16E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391" cy="276344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2632DC5-9CB6-48B6-8CE0-D6AF73DBDB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F0E8E3-EF28-41E5-8B17-C2DF91942952}" type="datetimeFigureOut">
              <a:rPr lang="en-GB" smtClean="0"/>
              <a:t>26/04/2022</a:t>
            </a:fld>
            <a:endParaRPr lang="en-GB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A323959-0C50-4880-A64A-166DAC791D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874D6F2-8A0E-4C94-B3BC-A858976EB8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E55407-E1A6-4AFD-B459-5419FF5F30FB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4537767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320405-15BA-4E48-B601-617A9C6469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77AFC4F-1A3B-43EE-BDD5-2EABFE8D99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F0E8E3-EF28-41E5-8B17-C2DF91942952}" type="datetimeFigureOut">
              <a:rPr lang="en-GB" smtClean="0"/>
              <a:t>26/04/2022</a:t>
            </a:fld>
            <a:endParaRPr lang="en-GB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3B24195-295A-47AA-8BFD-A36F6E337C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6B49330-05C8-4D94-88EF-D96C9ABE03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E55407-E1A6-4AFD-B459-5419FF5F30FB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558891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58A15D1-B5B0-42C9-89DF-710FAF8ED2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F0E8E3-EF28-41E5-8B17-C2DF91942952}" type="datetimeFigureOut">
              <a:rPr lang="en-GB" smtClean="0"/>
              <a:t>26/04/2022</a:t>
            </a:fld>
            <a:endParaRPr lang="en-GB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A35977F-ACC8-470E-8529-FBE6D08738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ABB208B-9AEF-4505-B470-DA3D218B71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E55407-E1A6-4AFD-B459-5419FF5F30FB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8250276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7F512E-04CF-4860-9FE0-F42A43E4AD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E29FB20-3EEE-43CB-8245-796100003BF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6C1AE3E-4B5D-41FE-88FA-A3CC0C32D3D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369440C-1EA9-43FC-B992-735B3B7177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F0E8E3-EF28-41E5-8B17-C2DF91942952}" type="datetimeFigureOut">
              <a:rPr lang="en-GB" smtClean="0"/>
              <a:t>26/04/2022</a:t>
            </a:fld>
            <a:endParaRPr lang="en-GB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09B8F30-A395-4FD1-B6DA-2CCF841BFA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90C1518-9855-4FF8-9730-116E0280D0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E55407-E1A6-4AFD-B459-5419FF5F30FB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4243746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00783C-3237-401C-BC5B-11CA990A75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B0FFE96-5A28-49B1-A2CA-47706A48107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GB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B879959-BE89-404E-BEAC-A7001327EEF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F2AAD95-B66F-464D-A14F-D0669A1EAE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F0E8E3-EF28-41E5-8B17-C2DF91942952}" type="datetimeFigureOut">
              <a:rPr lang="en-GB" smtClean="0"/>
              <a:t>26/04/2022</a:t>
            </a:fld>
            <a:endParaRPr lang="en-GB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77744BE-DB44-4BA1-98B6-67193798D3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DAC3B79-8D8A-4332-9C11-AAD35D2332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E55407-E1A6-4AFD-B459-5419FF5F30FB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2524003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5C50DE-4877-466B-BD50-47024958B4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A3A153F-4C76-4666-BF71-953EF05F157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AB05308-2A95-450F-B6BA-F60D955A93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F0E8E3-EF28-41E5-8B17-C2DF91942952}" type="datetimeFigureOut">
              <a:rPr lang="en-GB" smtClean="0"/>
              <a:t>26/04/2022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29FA1DC-B7A5-45D1-8794-D045EED582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16AFBF4-D33D-4565-9230-2D901C95AF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E55407-E1A6-4AFD-B459-5419FF5F30FB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030073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B35568D2-401F-42AC-97F8-891F1AD175D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E149ADC-98F9-488F-855D-7A7CC0A9D40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273844"/>
            <a:ext cx="5800725" cy="435887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E68CFE3-9403-4812-A779-100BC31044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F0E8E3-EF28-41E5-8B17-C2DF91942952}" type="datetimeFigureOut">
              <a:rPr lang="en-GB" smtClean="0"/>
              <a:t>26/04/2022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2DA0EEC-22C8-4A55-BBF8-931C230AC4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F233C57-64F6-4222-AA38-1A2CDE9343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E55407-E1A6-4AFD-B459-5419FF5F30FB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4844062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8C4F886E-530E-EC45-B2CE-2AF9EFA82D5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8" y="0"/>
            <a:ext cx="9115425" cy="51435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912034"/>
            <a:ext cx="7772400" cy="2062172"/>
          </a:xfrm>
        </p:spPr>
        <p:txBody>
          <a:bodyPr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9502A7B5-90C9-694B-900F-B6EA09CD99BE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-1509034" y="819440"/>
            <a:ext cx="1942453" cy="303605"/>
          </a:xfrm>
          <a:prstGeom prst="rect">
            <a:avLst/>
          </a:prstGeom>
        </p:spPr>
      </p:pic>
      <p:pic>
        <p:nvPicPr>
          <p:cNvPr id="6" name="Picture 5" descr="NorthernPowerhouselogo.png">
            <a:extLst>
              <a:ext uri="{FF2B5EF4-FFF2-40B4-BE49-F238E27FC236}">
                <a16:creationId xmlns:a16="http://schemas.microsoft.com/office/drawing/2014/main" id="{93E2FBEB-9E46-8341-8189-6476B123632D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02832" y="4619939"/>
            <a:ext cx="1321862" cy="4204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35145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900115"/>
            <a:ext cx="4038600" cy="2545556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900115"/>
            <a:ext cx="4038600" cy="2545556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866450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739284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F57D69-2E1A-4852-9B49-83989C57ACEC}" type="datetimeFigureOut">
              <a:rPr lang="en-GB" smtClean="0"/>
              <a:t>26/04/2022</a:t>
            </a:fld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B35FE8-2588-4F7B-8071-FA2FA2D32B73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124106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CFF8EDE-6C38-4F6D-A8C2-E8E1D79FC5A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244A373A-D4A8-44CF-B9E1-2BEF30C3A8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CF5B072C-439E-4A3A-97DB-CE2C7762CDE3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6809785" y="4812507"/>
            <a:ext cx="374291" cy="121187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ysClr val="windowText" lastClr="000000"/>
                </a:solidFill>
              </a:defRPr>
            </a:lvl1pPr>
          </a:lstStyle>
          <a:p>
            <a:pPr>
              <a:defRPr/>
            </a:pPr>
            <a:fld id="{F3FFD24D-4CAF-4DBF-AC7A-6FDB2CE2E9DF}" type="slidenum">
              <a:rPr lang="en-GB" smtClean="0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315362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2D43AB2-AF1F-4100-B2EF-AB42B198CFF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21494" y="1356087"/>
            <a:ext cx="3888000" cy="3159000"/>
          </a:xfrm>
        </p:spPr>
        <p:txBody>
          <a:bodyPr/>
          <a:lstStyle>
            <a:lvl1pPr marL="0" indent="0">
              <a:buNone/>
              <a:defRPr sz="1500" b="1">
                <a:solidFill>
                  <a:schemeClr val="bg1"/>
                </a:solidFill>
              </a:defRPr>
            </a:lvl1pPr>
            <a:lvl2pPr marL="0" indent="0">
              <a:buNone/>
              <a:defRPr sz="1500">
                <a:solidFill>
                  <a:schemeClr val="bg1"/>
                </a:solidFill>
              </a:defRPr>
            </a:lvl2pPr>
            <a:lvl3pPr marL="135731" indent="-135731">
              <a:defRPr>
                <a:solidFill>
                  <a:schemeClr val="bg1"/>
                </a:solidFill>
              </a:defRPr>
            </a:lvl3pPr>
            <a:lvl4pPr marL="404813" indent="-135731">
              <a:defRPr>
                <a:solidFill>
                  <a:schemeClr val="bg1"/>
                </a:solidFill>
              </a:defRPr>
            </a:lvl4pPr>
            <a:lvl5pPr marL="672704" indent="-135731"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577180C-CE48-41B5-9518-8F81AE9A9DC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734506" y="1356122"/>
            <a:ext cx="3888000" cy="3159000"/>
          </a:xfrm>
        </p:spPr>
        <p:txBody>
          <a:bodyPr/>
          <a:lstStyle>
            <a:lvl1pPr marL="0" indent="0">
              <a:buNone/>
              <a:defRPr sz="1500" b="1">
                <a:solidFill>
                  <a:schemeClr val="bg1"/>
                </a:solidFill>
              </a:defRPr>
            </a:lvl1pPr>
            <a:lvl2pPr marL="0" indent="0">
              <a:buNone/>
              <a:defRPr sz="1500">
                <a:solidFill>
                  <a:schemeClr val="bg1"/>
                </a:solidFill>
              </a:defRPr>
            </a:lvl2pPr>
            <a:lvl3pPr marL="135731" indent="-135731">
              <a:defRPr>
                <a:solidFill>
                  <a:schemeClr val="bg1"/>
                </a:solidFill>
              </a:defRPr>
            </a:lvl3pPr>
            <a:lvl4pPr marL="404813" indent="-135731">
              <a:defRPr>
                <a:solidFill>
                  <a:schemeClr val="bg1"/>
                </a:solidFill>
              </a:defRPr>
            </a:lvl4pPr>
            <a:lvl5pPr marL="672704" indent="-135731"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8" name="Title 7">
            <a:extLst>
              <a:ext uri="{FF2B5EF4-FFF2-40B4-BE49-F238E27FC236}">
                <a16:creationId xmlns:a16="http://schemas.microsoft.com/office/drawing/2014/main" id="{24676D1C-D4B9-40E2-8B01-C2D100F3A4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FE8E92E8-85C4-4799-A904-38ECC3ACF86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6809785" y="4812507"/>
            <a:ext cx="374291" cy="121187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ysClr val="windowText" lastClr="000000"/>
                </a:solidFill>
              </a:defRPr>
            </a:lvl1pPr>
          </a:lstStyle>
          <a:p>
            <a:pPr>
              <a:defRPr/>
            </a:pPr>
            <a:fld id="{F3FFD24D-4CAF-4DBF-AC7A-6FDB2CE2E9DF}" type="slidenum">
              <a:rPr lang="en-GB" smtClean="0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399691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2D43AB2-AF1F-4100-B2EF-AB42B198CFF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21494" y="1356088"/>
            <a:ext cx="2511000" cy="3159000"/>
          </a:xfrm>
        </p:spPr>
        <p:txBody>
          <a:bodyPr/>
          <a:lstStyle>
            <a:lvl1pPr marL="0" indent="0">
              <a:buNone/>
              <a:defRPr sz="1500" b="1">
                <a:solidFill>
                  <a:schemeClr val="bg1"/>
                </a:solidFill>
              </a:defRPr>
            </a:lvl1pPr>
            <a:lvl2pPr marL="0" indent="0">
              <a:buNone/>
              <a:defRPr sz="1500">
                <a:solidFill>
                  <a:schemeClr val="bg1"/>
                </a:solidFill>
              </a:defRPr>
            </a:lvl2pPr>
            <a:lvl3pPr marL="135731" indent="-135731">
              <a:defRPr>
                <a:solidFill>
                  <a:schemeClr val="bg1"/>
                </a:solidFill>
              </a:defRPr>
            </a:lvl3pPr>
            <a:lvl4pPr marL="404813" indent="-135731">
              <a:defRPr>
                <a:solidFill>
                  <a:schemeClr val="bg1"/>
                </a:solidFill>
              </a:defRPr>
            </a:lvl4pPr>
            <a:lvl5pPr marL="672704" indent="-135731"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577180C-CE48-41B5-9518-8F81AE9A9DC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3316500" y="1356122"/>
            <a:ext cx="2511000" cy="3159000"/>
          </a:xfrm>
        </p:spPr>
        <p:txBody>
          <a:bodyPr/>
          <a:lstStyle>
            <a:lvl1pPr marL="0" indent="0">
              <a:buNone/>
              <a:defRPr sz="1500" b="1">
                <a:solidFill>
                  <a:schemeClr val="bg1"/>
                </a:solidFill>
              </a:defRPr>
            </a:lvl1pPr>
            <a:lvl2pPr marL="0" indent="0">
              <a:buNone/>
              <a:defRPr sz="1500">
                <a:solidFill>
                  <a:schemeClr val="bg1"/>
                </a:solidFill>
              </a:defRPr>
            </a:lvl2pPr>
            <a:lvl3pPr marL="135731" indent="-135731">
              <a:defRPr>
                <a:solidFill>
                  <a:schemeClr val="bg1"/>
                </a:solidFill>
              </a:defRPr>
            </a:lvl3pPr>
            <a:lvl4pPr marL="404813" indent="-135731">
              <a:defRPr>
                <a:solidFill>
                  <a:schemeClr val="bg1"/>
                </a:solidFill>
              </a:defRPr>
            </a:lvl4pPr>
            <a:lvl5pPr marL="672704" indent="-135731"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8" name="Content Placeholder 3">
            <a:extLst>
              <a:ext uri="{FF2B5EF4-FFF2-40B4-BE49-F238E27FC236}">
                <a16:creationId xmlns:a16="http://schemas.microsoft.com/office/drawing/2014/main" id="{38B97FAE-8200-458E-86A2-0A61CECF3EA0}"/>
              </a:ext>
            </a:extLst>
          </p:cNvPr>
          <p:cNvSpPr>
            <a:spLocks noGrp="1"/>
          </p:cNvSpPr>
          <p:nvPr>
            <p:ph sz="half" idx="13"/>
          </p:nvPr>
        </p:nvSpPr>
        <p:spPr>
          <a:xfrm>
            <a:off x="6111506" y="1356122"/>
            <a:ext cx="2511000" cy="3159000"/>
          </a:xfrm>
        </p:spPr>
        <p:txBody>
          <a:bodyPr/>
          <a:lstStyle>
            <a:lvl1pPr marL="0" indent="0">
              <a:buNone/>
              <a:defRPr sz="1500" b="1">
                <a:solidFill>
                  <a:schemeClr val="bg1"/>
                </a:solidFill>
              </a:defRPr>
            </a:lvl1pPr>
            <a:lvl2pPr marL="0" indent="0">
              <a:buNone/>
              <a:defRPr sz="1500">
                <a:solidFill>
                  <a:schemeClr val="bg1"/>
                </a:solidFill>
              </a:defRPr>
            </a:lvl2pPr>
            <a:lvl3pPr marL="135731" indent="-135731">
              <a:defRPr>
                <a:solidFill>
                  <a:schemeClr val="bg1"/>
                </a:solidFill>
              </a:defRPr>
            </a:lvl3pPr>
            <a:lvl4pPr marL="404813" indent="-135731">
              <a:defRPr>
                <a:solidFill>
                  <a:schemeClr val="bg1"/>
                </a:solidFill>
              </a:defRPr>
            </a:lvl4pPr>
            <a:lvl5pPr marL="672704" indent="-135731"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9" name="Title 8">
            <a:extLst>
              <a:ext uri="{FF2B5EF4-FFF2-40B4-BE49-F238E27FC236}">
                <a16:creationId xmlns:a16="http://schemas.microsoft.com/office/drawing/2014/main" id="{B656C807-8DC5-4ABD-A3A2-394DA64A5E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54EFD1BC-581A-40F7-9AB6-193116C2F10B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>
          <a:xfrm>
            <a:off x="6809785" y="4812507"/>
            <a:ext cx="374291" cy="121187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ysClr val="windowText" lastClr="000000"/>
                </a:solidFill>
              </a:defRPr>
            </a:lvl1pPr>
          </a:lstStyle>
          <a:p>
            <a:pPr>
              <a:defRPr/>
            </a:pPr>
            <a:fld id="{F3FFD24D-4CAF-4DBF-AC7A-6FDB2CE2E9DF}" type="slidenum">
              <a:rPr lang="en-GB" smtClean="0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928249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2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E4D3DC4D-FE11-4A81-9836-8BB31D6C5A19}"/>
              </a:ext>
            </a:extLst>
          </p:cNvPr>
          <p:cNvSpPr/>
          <p:nvPr userDrawn="1"/>
        </p:nvSpPr>
        <p:spPr>
          <a:xfrm>
            <a:off x="-22425" y="4678288"/>
            <a:ext cx="9166425" cy="46521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C7D1FD96-95A5-4D23-96FA-51B8F359005B}"/>
              </a:ext>
            </a:extLst>
          </p:cNvPr>
          <p:cNvSpPr/>
          <p:nvPr userDrawn="1"/>
        </p:nvSpPr>
        <p:spPr>
          <a:xfrm>
            <a:off x="0" y="1"/>
            <a:ext cx="9144000" cy="108704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35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778AB70-530F-4327-8F56-196DE33922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lIns="0"/>
          <a:lstStyle/>
          <a:p>
            <a:r>
              <a:rPr lang="en-US"/>
              <a:t>Click to edit Master title style</a:t>
            </a:r>
            <a:endParaRPr lang="en-GB"/>
          </a:p>
        </p:txBody>
      </p:sp>
      <p:pic>
        <p:nvPicPr>
          <p:cNvPr id="11" name="Graphic 10">
            <a:extLst>
              <a:ext uri="{FF2B5EF4-FFF2-40B4-BE49-F238E27FC236}">
                <a16:creationId xmlns:a16="http://schemas.microsoft.com/office/drawing/2014/main" id="{10BB81BD-EE7D-45C7-92CC-AFC42344EE7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542506" y="4815568"/>
            <a:ext cx="1080000" cy="118126"/>
          </a:xfrm>
          <a:prstGeom prst="rect">
            <a:avLst/>
          </a:prstGeom>
        </p:spPr>
      </p:pic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A47F501D-6718-40B7-8C99-5598217B3151}"/>
              </a:ext>
            </a:extLst>
          </p:cNvPr>
          <p:cNvCxnSpPr>
            <a:cxnSpLocks/>
          </p:cNvCxnSpPr>
          <p:nvPr userDrawn="1"/>
        </p:nvCxnSpPr>
        <p:spPr>
          <a:xfrm>
            <a:off x="7377646" y="4812507"/>
            <a:ext cx="848" cy="330994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Slide Number Placeholder 12">
            <a:extLst>
              <a:ext uri="{FF2B5EF4-FFF2-40B4-BE49-F238E27FC236}">
                <a16:creationId xmlns:a16="http://schemas.microsoft.com/office/drawing/2014/main" id="{A3D3E170-BD5A-4C22-B7A2-4ED5657E540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6809785" y="4812507"/>
            <a:ext cx="374291" cy="121187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ysClr val="windowText" lastClr="000000"/>
                </a:solidFill>
              </a:defRPr>
            </a:lvl1pPr>
          </a:lstStyle>
          <a:p>
            <a:pPr>
              <a:defRPr/>
            </a:pPr>
            <a:fld id="{F3FFD24D-4CAF-4DBF-AC7A-6FDB2CE2E9DF}" type="slidenum">
              <a:rPr lang="en-GB" smtClean="0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310802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jp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svg"/><Relationship Id="rId3" Type="http://schemas.openxmlformats.org/officeDocument/2006/relationships/slideLayout" Target="../slideLayouts/slideLayout8.xml"/><Relationship Id="rId7" Type="http://schemas.openxmlformats.org/officeDocument/2006/relationships/image" Target="../media/image5.png"/><Relationship Id="rId2" Type="http://schemas.openxmlformats.org/officeDocument/2006/relationships/slideLayout" Target="../slideLayouts/slideLayout7.xml"/><Relationship Id="rId1" Type="http://schemas.openxmlformats.org/officeDocument/2006/relationships/slideLayout" Target="../slideLayouts/slideLayout6.xml"/><Relationship Id="rId6" Type="http://schemas.openxmlformats.org/officeDocument/2006/relationships/theme" Target="../theme/theme2.xml"/><Relationship Id="rId5" Type="http://schemas.openxmlformats.org/officeDocument/2006/relationships/slideLayout" Target="../slideLayouts/slideLayout10.xml"/><Relationship Id="rId4" Type="http://schemas.openxmlformats.org/officeDocument/2006/relationships/slideLayout" Target="../slideLayouts/slideLayout9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theme" Target="../theme/theme3.xml"/><Relationship Id="rId3" Type="http://schemas.openxmlformats.org/officeDocument/2006/relationships/slideLayout" Target="../slideLayouts/slideLayout13.xml"/><Relationship Id="rId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1.xml"/><Relationship Id="rId6" Type="http://schemas.openxmlformats.org/officeDocument/2006/relationships/slideLayout" Target="../slideLayouts/slideLayout16.xml"/><Relationship Id="rId5" Type="http://schemas.openxmlformats.org/officeDocument/2006/relationships/slideLayout" Target="../slideLayouts/slideLayout15.xml"/><Relationship Id="rId10" Type="http://schemas.openxmlformats.org/officeDocument/2006/relationships/image" Target="../media/image8.svg"/><Relationship Id="rId4" Type="http://schemas.openxmlformats.org/officeDocument/2006/relationships/slideLayout" Target="../slideLayouts/slideLayout14.xml"/><Relationship Id="rId9" Type="http://schemas.openxmlformats.org/officeDocument/2006/relationships/image" Target="../media/image7.png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5.xml"/><Relationship Id="rId13" Type="http://schemas.openxmlformats.org/officeDocument/2006/relationships/theme" Target="../theme/theme4.xml"/><Relationship Id="rId3" Type="http://schemas.openxmlformats.org/officeDocument/2006/relationships/slideLayout" Target="../slideLayouts/slideLayout20.xml"/><Relationship Id="rId7" Type="http://schemas.openxmlformats.org/officeDocument/2006/relationships/slideLayout" Target="../slideLayouts/slideLayout24.xml"/><Relationship Id="rId12" Type="http://schemas.openxmlformats.org/officeDocument/2006/relationships/slideLayout" Target="../slideLayouts/slideLayout29.xml"/><Relationship Id="rId2" Type="http://schemas.openxmlformats.org/officeDocument/2006/relationships/slideLayout" Target="../slideLayouts/slideLayout19.xml"/><Relationship Id="rId1" Type="http://schemas.openxmlformats.org/officeDocument/2006/relationships/slideLayout" Target="../slideLayouts/slideLayout18.xml"/><Relationship Id="rId6" Type="http://schemas.openxmlformats.org/officeDocument/2006/relationships/slideLayout" Target="../slideLayouts/slideLayout23.xml"/><Relationship Id="rId11" Type="http://schemas.openxmlformats.org/officeDocument/2006/relationships/slideLayout" Target="../slideLayouts/slideLayout28.xml"/><Relationship Id="rId5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7.xml"/><Relationship Id="rId4" Type="http://schemas.openxmlformats.org/officeDocument/2006/relationships/slideLayout" Target="../slideLayouts/slideLayout21.xml"/><Relationship Id="rId9" Type="http://schemas.openxmlformats.org/officeDocument/2006/relationships/slideLayout" Target="../slideLayouts/slideLayout2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CDAA935A-FCF3-D745-95DA-385C9DD9D708}"/>
              </a:ext>
            </a:extLst>
          </p:cNvPr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-3130" y="0"/>
            <a:ext cx="9147131" cy="51435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30" tIns="45715" rIns="91430" bIns="45715" rtlCol="0" anchor="ctr">
            <a:normAutofit/>
          </a:bodyPr>
          <a:lstStyle/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30" tIns="45715" rIns="91430" bIns="45715" rtlCol="0">
            <a:normAutofit/>
          </a:bodyPr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pic>
        <p:nvPicPr>
          <p:cNvPr id="10" name="Picture 9" descr="NorthernPowerhouselogo.png"/>
          <p:cNvPicPr>
            <a:picLocks noChangeAspect="1"/>
          </p:cNvPicPr>
          <p:nvPr userDrawn="1"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54228" y="4820472"/>
            <a:ext cx="736057" cy="234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77292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5" r:id="rId1"/>
    <p:sldLayoutId id="2147483666" r:id="rId2"/>
    <p:sldLayoutId id="2147483667" r:id="rId3"/>
    <p:sldLayoutId id="2147483668" r:id="rId4"/>
    <p:sldLayoutId id="2147483669" r:id="rId5"/>
  </p:sldLayoutIdLst>
  <p:txStyles>
    <p:titleStyle>
      <a:lvl1pPr algn="l" defTabSz="457130" rtl="0" eaLnBrk="1" latinLnBrk="0" hangingPunct="1">
        <a:spcBef>
          <a:spcPct val="0"/>
        </a:spcBef>
        <a:buNone/>
        <a:defRPr sz="2800" b="0" i="0" kern="1200">
          <a:solidFill>
            <a:srgbClr val="295455"/>
          </a:solidFill>
          <a:latin typeface="Calibri"/>
          <a:ea typeface="+mj-ea"/>
          <a:cs typeface="Calibri"/>
        </a:defRPr>
      </a:lvl1pPr>
    </p:titleStyle>
    <p:bodyStyle>
      <a:lvl1pPr marL="342848" indent="-342848" algn="l" defTabSz="457130" rtl="0" eaLnBrk="1" latinLnBrk="0" hangingPunct="1">
        <a:spcBef>
          <a:spcPct val="20000"/>
        </a:spcBef>
        <a:buClr>
          <a:srgbClr val="760F46"/>
        </a:buClr>
        <a:buSzPct val="70000"/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742841" indent="-285708" algn="l" defTabSz="457130" rtl="0" eaLnBrk="1" latinLnBrk="0" hangingPunct="1">
        <a:spcBef>
          <a:spcPct val="20000"/>
        </a:spcBef>
        <a:buClr>
          <a:srgbClr val="760F46"/>
        </a:buClr>
        <a:buSzPct val="70000"/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830" indent="-228564" algn="l" defTabSz="457130" rtl="0" eaLnBrk="1" latinLnBrk="0" hangingPunct="1">
        <a:spcBef>
          <a:spcPct val="20000"/>
        </a:spcBef>
        <a:buClr>
          <a:srgbClr val="760F46"/>
        </a:buClr>
        <a:buSzPct val="70000"/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599960" indent="-228564" algn="l" defTabSz="457130" rtl="0" eaLnBrk="1" latinLnBrk="0" hangingPunct="1">
        <a:spcBef>
          <a:spcPct val="20000"/>
        </a:spcBef>
        <a:buClr>
          <a:srgbClr val="760F46"/>
        </a:buClr>
        <a:buSzPct val="70000"/>
        <a:buFont typeface="Arial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093" indent="-228564" algn="l" defTabSz="457130" rtl="0" eaLnBrk="1" latinLnBrk="0" hangingPunct="1">
        <a:spcBef>
          <a:spcPct val="20000"/>
        </a:spcBef>
        <a:buClr>
          <a:srgbClr val="760F46"/>
        </a:buClr>
        <a:buSzPct val="70000"/>
        <a:buFont typeface="Arial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222" indent="-228564" algn="l" defTabSz="45713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356" indent="-228564" algn="l" defTabSz="45713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487" indent="-228564" algn="l" defTabSz="45713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618" indent="-228564" algn="l" defTabSz="45713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13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30" algn="l" defTabSz="45713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265" algn="l" defTabSz="45713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396" algn="l" defTabSz="45713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529" algn="l" defTabSz="45713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658" algn="l" defTabSz="45713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788" algn="l" defTabSz="45713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920" algn="l" defTabSz="45713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052" algn="l" defTabSz="45713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94B7CAF6-694F-4FB4-AA05-619B8BF39AB7}"/>
              </a:ext>
            </a:extLst>
          </p:cNvPr>
          <p:cNvSpPr/>
          <p:nvPr/>
        </p:nvSpPr>
        <p:spPr>
          <a:xfrm>
            <a:off x="-22425" y="4678288"/>
            <a:ext cx="9166425" cy="46521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1EFF4AB3-8551-48AE-B03A-5F15CAA98218}"/>
              </a:ext>
            </a:extLst>
          </p:cNvPr>
          <p:cNvSpPr/>
          <p:nvPr/>
        </p:nvSpPr>
        <p:spPr>
          <a:xfrm>
            <a:off x="0" y="1"/>
            <a:ext cx="9144000" cy="108704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35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3A15F8C-C807-4023-BDF8-7B37DB8214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1494" y="411598"/>
            <a:ext cx="8101013" cy="473801"/>
          </a:xfrm>
          <a:prstGeom prst="rect">
            <a:avLst/>
          </a:prstGeom>
        </p:spPr>
        <p:txBody>
          <a:bodyPr vert="horz" lIns="0" tIns="0" rIns="0" bIns="0" rtlCol="0" anchor="b">
            <a:noAutofit/>
          </a:bodyPr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24DCE83-377C-432D-A8B6-D2622D6E2CA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21494" y="1363998"/>
            <a:ext cx="8101013" cy="31590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pic>
        <p:nvPicPr>
          <p:cNvPr id="13" name="Graphic 12">
            <a:extLst>
              <a:ext uri="{FF2B5EF4-FFF2-40B4-BE49-F238E27FC236}">
                <a16:creationId xmlns:a16="http://schemas.microsoft.com/office/drawing/2014/main" id="{4187E42C-3E38-4783-804E-F8F6639A4A7C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7542506" y="4815568"/>
            <a:ext cx="1080000" cy="118126"/>
          </a:xfrm>
          <a:prstGeom prst="rect">
            <a:avLst/>
          </a:prstGeom>
        </p:spPr>
      </p:pic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452DF57B-761A-4B44-AC55-FE166C125E60}"/>
              </a:ext>
            </a:extLst>
          </p:cNvPr>
          <p:cNvCxnSpPr>
            <a:cxnSpLocks/>
          </p:cNvCxnSpPr>
          <p:nvPr/>
        </p:nvCxnSpPr>
        <p:spPr>
          <a:xfrm>
            <a:off x="7377646" y="4812507"/>
            <a:ext cx="848" cy="330994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754579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5" r:id="rId1"/>
    <p:sldLayoutId id="2147483696" r:id="rId2"/>
    <p:sldLayoutId id="2147483697" r:id="rId3"/>
    <p:sldLayoutId id="2147483698" r:id="rId4"/>
    <p:sldLayoutId id="2147483699" r:id="rId5"/>
  </p:sldLayoutIdLst>
  <p:hf hdr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2400" kern="1200" spc="-38" baseline="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0" indent="0" algn="l" defTabSz="685800" rtl="0" eaLnBrk="1" latinLnBrk="0" hangingPunct="1">
        <a:lnSpc>
          <a:spcPct val="90000"/>
        </a:lnSpc>
        <a:spcBef>
          <a:spcPts val="750"/>
        </a:spcBef>
        <a:spcAft>
          <a:spcPts val="450"/>
        </a:spcAft>
        <a:buFont typeface="Arial" panose="020B0604020202020204" pitchFamily="34" charset="0"/>
        <a:buNone/>
        <a:defRPr sz="1800" b="1" kern="1200" spc="-38" baseline="0">
          <a:solidFill>
            <a:schemeClr val="bg1"/>
          </a:solidFill>
          <a:latin typeface="+mn-lt"/>
          <a:ea typeface="+mn-ea"/>
          <a:cs typeface="+mn-cs"/>
        </a:defRPr>
      </a:lvl1pPr>
      <a:lvl2pPr marL="0" indent="0" algn="l" defTabSz="685800" rtl="0" eaLnBrk="1" latinLnBrk="0" hangingPunct="1">
        <a:lnSpc>
          <a:spcPct val="90000"/>
        </a:lnSpc>
        <a:spcBef>
          <a:spcPts val="375"/>
        </a:spcBef>
        <a:spcAft>
          <a:spcPts val="450"/>
        </a:spcAft>
        <a:buFont typeface="Arial" panose="020B0604020202020204" pitchFamily="34" charset="0"/>
        <a:buNone/>
        <a:defRPr sz="1800" kern="1200" spc="-38" baseline="0">
          <a:solidFill>
            <a:schemeClr val="bg1"/>
          </a:solidFill>
          <a:latin typeface="+mn-lt"/>
          <a:ea typeface="+mn-ea"/>
          <a:cs typeface="+mn-cs"/>
        </a:defRPr>
      </a:lvl2pPr>
      <a:lvl3pPr marL="135731" indent="-135731" algn="l" defTabSz="685800" rtl="0" eaLnBrk="1" latinLnBrk="0" hangingPunct="1">
        <a:lnSpc>
          <a:spcPct val="90000"/>
        </a:lnSpc>
        <a:spcBef>
          <a:spcPts val="375"/>
        </a:spcBef>
        <a:spcAft>
          <a:spcPts val="450"/>
        </a:spcAft>
        <a:buFont typeface="Arial" panose="020B0604020202020204" pitchFamily="34" charset="0"/>
        <a:buChar char="•"/>
        <a:defRPr sz="1500" kern="1200" spc="-38" baseline="0">
          <a:solidFill>
            <a:schemeClr val="bg1"/>
          </a:solidFill>
          <a:latin typeface="+mn-lt"/>
          <a:ea typeface="+mn-ea"/>
          <a:cs typeface="+mn-cs"/>
        </a:defRPr>
      </a:lvl3pPr>
      <a:lvl4pPr marL="404813" indent="-135731" algn="l" defTabSz="685800" rtl="0" eaLnBrk="1" latinLnBrk="0" hangingPunct="1">
        <a:lnSpc>
          <a:spcPct val="90000"/>
        </a:lnSpc>
        <a:spcBef>
          <a:spcPts val="375"/>
        </a:spcBef>
        <a:spcAft>
          <a:spcPts val="450"/>
        </a:spcAft>
        <a:buFont typeface="Arial" panose="020B0604020202020204" pitchFamily="34" charset="0"/>
        <a:buChar char="•"/>
        <a:defRPr sz="1350" kern="1200" spc="-38" baseline="0">
          <a:solidFill>
            <a:schemeClr val="bg1"/>
          </a:solidFill>
          <a:latin typeface="+mn-lt"/>
          <a:ea typeface="+mn-ea"/>
          <a:cs typeface="+mn-cs"/>
        </a:defRPr>
      </a:lvl4pPr>
      <a:lvl5pPr marL="672704" indent="-135731" algn="l" defTabSz="685800" rtl="0" eaLnBrk="1" latinLnBrk="0" hangingPunct="1">
        <a:lnSpc>
          <a:spcPct val="90000"/>
        </a:lnSpc>
        <a:spcBef>
          <a:spcPts val="375"/>
        </a:spcBef>
        <a:spcAft>
          <a:spcPts val="450"/>
        </a:spcAft>
        <a:buFont typeface="Arial" panose="020B0604020202020204" pitchFamily="34" charset="0"/>
        <a:buChar char="•"/>
        <a:defRPr sz="1350" kern="1200" spc="-38" baseline="0">
          <a:solidFill>
            <a:schemeClr val="bg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3840">
          <p15:clr>
            <a:srgbClr val="F26B43"/>
          </p15:clr>
        </p15:guide>
        <p15:guide id="2" pos="438">
          <p15:clr>
            <a:srgbClr val="F26B43"/>
          </p15:clr>
        </p15:guide>
        <p15:guide id="3" pos="7242">
          <p15:clr>
            <a:srgbClr val="F26B43"/>
          </p15:clr>
        </p15:guide>
        <p15:guide id="4" orient="horz" pos="2160">
          <p15:clr>
            <a:srgbClr val="F26B43"/>
          </p15:clr>
        </p15:guide>
        <p15:guide id="5" orient="horz" pos="3929">
          <p15:clr>
            <a:srgbClr val="F26B43"/>
          </p15:clr>
        </p15:guide>
        <p15:guide id="6" orient="horz" pos="4042">
          <p15:clr>
            <a:srgbClr val="F26B43"/>
          </p15:clr>
        </p15:guide>
        <p15:guide id="7" orient="horz" pos="346">
          <p15:clr>
            <a:srgbClr val="F26B43"/>
          </p15:clr>
        </p15:guide>
        <p15:guide id="8" orient="horz" pos="686">
          <p15:clr>
            <a:srgbClr val="F26B43"/>
          </p15:clr>
        </p15:guide>
        <p15:guide id="9" orient="horz" pos="913">
          <p15:clr>
            <a:srgbClr val="F26B43"/>
          </p15:clr>
        </p15:guide>
        <p15:guide id="10" orient="horz" pos="1139">
          <p15:clr>
            <a:srgbClr val="F26B43"/>
          </p15:clr>
        </p15:guide>
      </p15:sldGuideLst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35A5E0C0-49CD-4BB2-989D-178D76438B2A}"/>
              </a:ext>
            </a:extLst>
          </p:cNvPr>
          <p:cNvSpPr/>
          <p:nvPr userDrawn="1"/>
        </p:nvSpPr>
        <p:spPr>
          <a:xfrm>
            <a:off x="255250" y="0"/>
            <a:ext cx="4316750" cy="403250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 dirty="0"/>
          </a:p>
        </p:txBody>
      </p:sp>
      <p:pic>
        <p:nvPicPr>
          <p:cNvPr id="11" name="Graphic 18">
            <a:extLst>
              <a:ext uri="{FF2B5EF4-FFF2-40B4-BE49-F238E27FC236}">
                <a16:creationId xmlns:a16="http://schemas.microsoft.com/office/drawing/2014/main" id="{B78F5F5B-B87F-4AED-8A8F-A97E674049D9}"/>
              </a:ext>
            </a:extLst>
          </p:cNvPr>
          <p:cNvPicPr>
            <a:picLocks noChangeAspect="1"/>
          </p:cNvPicPr>
          <p:nvPr userDrawn="1"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521494" y="258034"/>
            <a:ext cx="1430082" cy="156416"/>
          </a:xfrm>
          <a:prstGeom prst="rect">
            <a:avLst/>
          </a:prstGeom>
        </p:spPr>
      </p:pic>
      <p:sp>
        <p:nvSpPr>
          <p:cNvPr id="12" name="Title 1">
            <a:extLst>
              <a:ext uri="{FF2B5EF4-FFF2-40B4-BE49-F238E27FC236}">
                <a16:creationId xmlns:a16="http://schemas.microsoft.com/office/drawing/2014/main" id="{D6B23115-8CA6-4C13-92FF-E20432A958EC}"/>
              </a:ext>
            </a:extLst>
          </p:cNvPr>
          <p:cNvSpPr txBox="1">
            <a:spLocks/>
          </p:cNvSpPr>
          <p:nvPr userDrawn="1"/>
        </p:nvSpPr>
        <p:spPr>
          <a:xfrm>
            <a:off x="521494" y="1257301"/>
            <a:ext cx="3633003" cy="1417731"/>
          </a:xfrm>
          <a:prstGeom prst="rect">
            <a:avLst/>
          </a:prstGeom>
        </p:spPr>
        <p:txBody>
          <a:bodyPr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00" kern="1200" spc="-100" baseline="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US" sz="3600" dirty="0"/>
              <a:t>Click to edit Master title style</a:t>
            </a:r>
            <a:endParaRPr lang="en-GB" sz="3600" dirty="0"/>
          </a:p>
        </p:txBody>
      </p:sp>
      <p:sp>
        <p:nvSpPr>
          <p:cNvPr id="13" name="Subtitle 2">
            <a:extLst>
              <a:ext uri="{FF2B5EF4-FFF2-40B4-BE49-F238E27FC236}">
                <a16:creationId xmlns:a16="http://schemas.microsoft.com/office/drawing/2014/main" id="{71EB757A-9057-4096-B1BD-563E781687E3}"/>
              </a:ext>
            </a:extLst>
          </p:cNvPr>
          <p:cNvSpPr txBox="1">
            <a:spLocks/>
          </p:cNvSpPr>
          <p:nvPr userDrawn="1"/>
        </p:nvSpPr>
        <p:spPr>
          <a:xfrm>
            <a:off x="521494" y="2837775"/>
            <a:ext cx="3633003" cy="498598"/>
          </a:xfrm>
          <a:prstGeom prst="rect">
            <a:avLst/>
          </a:prstGeom>
        </p:spPr>
        <p:txBody>
          <a:bodyPr anchor="t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spcAft>
                <a:spcPts val="600"/>
              </a:spcAft>
              <a:buFont typeface="Arial" panose="020B0604020202020204" pitchFamily="34" charset="0"/>
              <a:buNone/>
              <a:defRPr sz="2400" b="0" kern="1200" spc="-5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spcAft>
                <a:spcPts val="600"/>
              </a:spcAft>
              <a:buFont typeface="Arial" panose="020B0604020202020204" pitchFamily="34" charset="0"/>
              <a:buNone/>
              <a:defRPr sz="2000" kern="1200" spc="-5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spcAft>
                <a:spcPts val="600"/>
              </a:spcAft>
              <a:buFont typeface="Arial" panose="020B0604020202020204" pitchFamily="34" charset="0"/>
              <a:buNone/>
              <a:defRPr sz="1800" kern="1200" spc="-5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spcAft>
                <a:spcPts val="600"/>
              </a:spcAft>
              <a:buFont typeface="Arial" panose="020B0604020202020204" pitchFamily="34" charset="0"/>
              <a:buNone/>
              <a:defRPr sz="1600" kern="1200" spc="-5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spcAft>
                <a:spcPts val="600"/>
              </a:spcAft>
              <a:buFont typeface="Arial" panose="020B0604020202020204" pitchFamily="34" charset="0"/>
              <a:buNone/>
              <a:defRPr sz="1600" kern="1200" spc="-5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dirty="0"/>
              <a:t>Click to edit</a:t>
            </a:r>
            <a:br>
              <a:rPr lang="en-US" sz="1800" dirty="0"/>
            </a:br>
            <a:r>
              <a:rPr lang="en-US" sz="1800" dirty="0"/>
              <a:t>Master subtitle style</a:t>
            </a:r>
            <a:endParaRPr lang="en-GB" sz="1800" dirty="0"/>
          </a:p>
        </p:txBody>
      </p:sp>
      <p:sp>
        <p:nvSpPr>
          <p:cNvPr id="14" name="Date Placeholder 3">
            <a:extLst>
              <a:ext uri="{FF2B5EF4-FFF2-40B4-BE49-F238E27FC236}">
                <a16:creationId xmlns:a16="http://schemas.microsoft.com/office/drawing/2014/main" id="{86D8B862-67C6-40B8-99A5-0E3E8133007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05373" y="3499117"/>
            <a:ext cx="1677577" cy="138500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>
              <a:defRPr sz="900" b="1">
                <a:solidFill>
                  <a:schemeClr val="tx1"/>
                </a:solidFill>
              </a:defRPr>
            </a:lvl1pPr>
          </a:lstStyle>
          <a:p>
            <a:fld id="{5E04857B-1598-4499-B13B-83A9D2A0F7D3}" type="datetime1">
              <a:rPr lang="en-GB" smtClean="0"/>
              <a:t>26/04/2022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930047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1" r:id="rId1"/>
    <p:sldLayoutId id="2147483702" r:id="rId2"/>
    <p:sldLayoutId id="2147483703" r:id="rId3"/>
    <p:sldLayoutId id="2147483704" r:id="rId4"/>
    <p:sldLayoutId id="2147483705" r:id="rId5"/>
    <p:sldLayoutId id="2147483706" r:id="rId6"/>
    <p:sldLayoutId id="2147483707" r:id="rId7"/>
  </p:sldLayoutIdLst>
  <p:hf hdr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2400" kern="1200" spc="-38" baseline="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0" indent="0" algn="l" defTabSz="685800" rtl="0" eaLnBrk="1" latinLnBrk="0" hangingPunct="1">
        <a:lnSpc>
          <a:spcPct val="90000"/>
        </a:lnSpc>
        <a:spcBef>
          <a:spcPts val="750"/>
        </a:spcBef>
        <a:spcAft>
          <a:spcPts val="450"/>
        </a:spcAft>
        <a:buFont typeface="Arial" panose="020B0604020202020204" pitchFamily="34" charset="0"/>
        <a:buNone/>
        <a:defRPr sz="1800" b="1" kern="1200" spc="-38" baseline="0">
          <a:solidFill>
            <a:schemeClr val="tx2"/>
          </a:solidFill>
          <a:latin typeface="+mn-lt"/>
          <a:ea typeface="+mn-ea"/>
          <a:cs typeface="+mn-cs"/>
        </a:defRPr>
      </a:lvl1pPr>
      <a:lvl2pPr marL="0" indent="0" algn="l" defTabSz="685800" rtl="0" eaLnBrk="1" latinLnBrk="0" hangingPunct="1">
        <a:lnSpc>
          <a:spcPct val="90000"/>
        </a:lnSpc>
        <a:spcBef>
          <a:spcPts val="375"/>
        </a:spcBef>
        <a:spcAft>
          <a:spcPts val="450"/>
        </a:spcAft>
        <a:buFont typeface="Arial" panose="020B0604020202020204" pitchFamily="34" charset="0"/>
        <a:buNone/>
        <a:defRPr sz="1800" kern="1200" spc="-38" baseline="0">
          <a:solidFill>
            <a:schemeClr val="tx1"/>
          </a:solidFill>
          <a:latin typeface="+mn-lt"/>
          <a:ea typeface="+mn-ea"/>
          <a:cs typeface="+mn-cs"/>
        </a:defRPr>
      </a:lvl2pPr>
      <a:lvl3pPr marL="135731" indent="-135731" algn="l" defTabSz="685800" rtl="0" eaLnBrk="1" latinLnBrk="0" hangingPunct="1">
        <a:lnSpc>
          <a:spcPct val="90000"/>
        </a:lnSpc>
        <a:spcBef>
          <a:spcPts val="375"/>
        </a:spcBef>
        <a:spcAft>
          <a:spcPts val="450"/>
        </a:spcAft>
        <a:buFont typeface="Arial" panose="020B0604020202020204" pitchFamily="34" charset="0"/>
        <a:buChar char="•"/>
        <a:defRPr sz="1500" kern="1200" spc="-38" baseline="0">
          <a:solidFill>
            <a:schemeClr val="tx1"/>
          </a:solidFill>
          <a:latin typeface="+mn-lt"/>
          <a:ea typeface="+mn-ea"/>
          <a:cs typeface="+mn-cs"/>
        </a:defRPr>
      </a:lvl3pPr>
      <a:lvl4pPr marL="404813" indent="-135731" algn="l" defTabSz="685800" rtl="0" eaLnBrk="1" latinLnBrk="0" hangingPunct="1">
        <a:lnSpc>
          <a:spcPct val="90000"/>
        </a:lnSpc>
        <a:spcBef>
          <a:spcPts val="375"/>
        </a:spcBef>
        <a:spcAft>
          <a:spcPts val="450"/>
        </a:spcAft>
        <a:buFont typeface="Arial" panose="020B0604020202020204" pitchFamily="34" charset="0"/>
        <a:buChar char="•"/>
        <a:defRPr sz="1350" kern="1200" spc="-38" baseline="0">
          <a:solidFill>
            <a:schemeClr val="tx1"/>
          </a:solidFill>
          <a:latin typeface="+mn-lt"/>
          <a:ea typeface="+mn-ea"/>
          <a:cs typeface="+mn-cs"/>
        </a:defRPr>
      </a:lvl4pPr>
      <a:lvl5pPr marL="672704" indent="-135731" algn="l" defTabSz="685800" rtl="0" eaLnBrk="1" latinLnBrk="0" hangingPunct="1">
        <a:lnSpc>
          <a:spcPct val="90000"/>
        </a:lnSpc>
        <a:spcBef>
          <a:spcPts val="375"/>
        </a:spcBef>
        <a:spcAft>
          <a:spcPts val="450"/>
        </a:spcAft>
        <a:buFont typeface="Arial" panose="020B0604020202020204" pitchFamily="34" charset="0"/>
        <a:buChar char="•"/>
        <a:defRPr sz="1350" kern="1200" spc="-38" baseline="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3840">
          <p15:clr>
            <a:srgbClr val="F26B43"/>
          </p15:clr>
        </p15:guide>
        <p15:guide id="2" pos="438">
          <p15:clr>
            <a:srgbClr val="F26B43"/>
          </p15:clr>
        </p15:guide>
        <p15:guide id="3" pos="7242">
          <p15:clr>
            <a:srgbClr val="F26B43"/>
          </p15:clr>
        </p15:guide>
        <p15:guide id="4" orient="horz" pos="2160">
          <p15:clr>
            <a:srgbClr val="F26B43"/>
          </p15:clr>
        </p15:guide>
        <p15:guide id="5" orient="horz" pos="3929">
          <p15:clr>
            <a:srgbClr val="F26B43"/>
          </p15:clr>
        </p15:guide>
        <p15:guide id="6" orient="horz" pos="4042">
          <p15:clr>
            <a:srgbClr val="F26B43"/>
          </p15:clr>
        </p15:guide>
        <p15:guide id="7" orient="horz" pos="346">
          <p15:clr>
            <a:srgbClr val="F26B43"/>
          </p15:clr>
        </p15:guide>
        <p15:guide id="8" orient="horz" pos="686">
          <p15:clr>
            <a:srgbClr val="F26B43"/>
          </p15:clr>
        </p15:guide>
        <p15:guide id="9" orient="horz" pos="913">
          <p15:clr>
            <a:srgbClr val="F26B43"/>
          </p15:clr>
        </p15:guide>
        <p15:guide id="10" orient="horz" pos="1139">
          <p15:clr>
            <a:srgbClr val="F26B43"/>
          </p15:clr>
        </p15:guide>
      </p15:sldGuideLst>
    </p:ext>
  </p:extLst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DBB87EB-7134-494F-A327-BF5D0D09F3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B716696-FFE0-49A8-AD93-B7ACDF93DA5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9078119-7171-4C52-B803-1C6BF67D5BB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BF0E8E3-EF28-41E5-8B17-C2DF91942952}" type="datetimeFigureOut">
              <a:rPr lang="en-GB" smtClean="0"/>
              <a:t>26/04/2022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C14C604-00D5-493A-8718-3C006876C9B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A3CB8F2-0A55-4104-9792-BCB1EF23964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7E55407-E1A6-4AFD-B459-5419FF5F30FB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976275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  <p:sldLayoutId id="2147483720" r:id="rId12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thecumbrialep.co.uk/" TargetMode="External"/><Relationship Id="rId2" Type="http://schemas.openxmlformats.org/officeDocument/2006/relationships/hyperlink" Target="mailto:info@thecumbrialep.co.uk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E19E76-2AE8-3D47-A63B-400BFBC92EB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03162" y="629297"/>
            <a:ext cx="8229600" cy="1942453"/>
          </a:xfrm>
        </p:spPr>
        <p:txBody>
          <a:bodyPr>
            <a:noAutofit/>
          </a:bodyPr>
          <a:lstStyle/>
          <a:p>
            <a:br>
              <a:rPr lang="en-GB" sz="5400" b="1" dirty="0"/>
            </a:br>
            <a:br>
              <a:rPr lang="en-GB" sz="5400" b="1" dirty="0"/>
            </a:br>
            <a:br>
              <a:rPr lang="en-GB" sz="5400" b="1" dirty="0"/>
            </a:br>
            <a:br>
              <a:rPr lang="en-GB" sz="1800" b="1" dirty="0"/>
            </a:br>
            <a:br>
              <a:rPr lang="en-GB" sz="5400" b="1" dirty="0"/>
            </a:br>
            <a:endParaRPr lang="en-GB" sz="5400" b="1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8C91FDE-231B-4C40-9CBE-09CF5490B72F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-1509032" y="819425"/>
            <a:ext cx="1942453" cy="303605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74B7C5CB-7BB9-4395-A6C2-AE017D55753E}"/>
              </a:ext>
            </a:extLst>
          </p:cNvPr>
          <p:cNvSpPr txBox="1"/>
          <p:nvPr/>
        </p:nvSpPr>
        <p:spPr>
          <a:xfrm>
            <a:off x="611238" y="971227"/>
            <a:ext cx="794770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000" b="1" dirty="0">
                <a:solidFill>
                  <a:schemeClr val="bg1"/>
                </a:solidFill>
              </a:rPr>
              <a:t>Cumbria LEP Innovation Workshop</a:t>
            </a:r>
          </a:p>
          <a:p>
            <a:pPr algn="ctr"/>
            <a:r>
              <a:rPr lang="en-GB" sz="4000" b="1" dirty="0">
                <a:solidFill>
                  <a:schemeClr val="bg1"/>
                </a:solidFill>
              </a:rPr>
              <a:t>Tuesday 26 April 2022</a:t>
            </a:r>
          </a:p>
        </p:txBody>
      </p:sp>
    </p:spTree>
    <p:extLst>
      <p:ext uri="{BB962C8B-B14F-4D97-AF65-F5344CB8AC3E}">
        <p14:creationId xmlns:p14="http://schemas.microsoft.com/office/powerpoint/2010/main" val="98407680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9193C8-16DF-4A68-A64E-4D77666F8E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874" y="60143"/>
            <a:ext cx="8229600" cy="621175"/>
          </a:xfrm>
        </p:spPr>
        <p:txBody>
          <a:bodyPr>
            <a:normAutofit fontScale="90000"/>
          </a:bodyPr>
          <a:lstStyle/>
          <a:p>
            <a:r>
              <a:rPr lang="en-GB" sz="4400" b="1" dirty="0"/>
              <a:t>AGENDA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19BC5C0-657F-4F10-8861-96DC4822C21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874" y="738227"/>
            <a:ext cx="8783526" cy="3890418"/>
          </a:xfrm>
        </p:spPr>
        <p:txBody>
          <a:bodyPr>
            <a:normAutofit fontScale="85000" lnSpcReduction="20000"/>
          </a:bodyPr>
          <a:lstStyle/>
          <a:p>
            <a:pPr marL="0" indent="0" algn="just">
              <a:buNone/>
            </a:pPr>
            <a:endParaRPr lang="en-GB" sz="1300" b="1" dirty="0"/>
          </a:p>
          <a:p>
            <a:pPr marL="0" indent="0" algn="just">
              <a:buNone/>
            </a:pPr>
            <a:r>
              <a:rPr lang="en-GB" sz="1300" b="1" dirty="0"/>
              <a:t>14.00	Welcome, Introductions and Opening Comments – </a:t>
            </a:r>
            <a:r>
              <a:rPr lang="en-GB" sz="1300" b="1" i="1" dirty="0"/>
              <a:t>Oli Wignall, Chair</a:t>
            </a:r>
          </a:p>
          <a:p>
            <a:pPr marL="0" indent="0" algn="just">
              <a:buNone/>
            </a:pPr>
            <a:endParaRPr lang="en-GB" sz="1300" b="1" dirty="0"/>
          </a:p>
          <a:p>
            <a:pPr marL="0" indent="0" algn="just">
              <a:buNone/>
            </a:pPr>
            <a:r>
              <a:rPr lang="en-GB" sz="1300" b="1" dirty="0"/>
              <a:t>14.05     The Policy Context – </a:t>
            </a:r>
            <a:r>
              <a:rPr lang="en-GB" sz="1300" b="1" i="1" dirty="0"/>
              <a:t>Ed </a:t>
            </a:r>
            <a:r>
              <a:rPr lang="en-GB" sz="1300" b="1" i="1" dirty="0" err="1"/>
              <a:t>Perchard</a:t>
            </a:r>
            <a:r>
              <a:rPr lang="en-GB" sz="1300" b="1" i="1" dirty="0"/>
              <a:t>, BEIS Cities and Local Growth Unit</a:t>
            </a:r>
          </a:p>
          <a:p>
            <a:pPr marL="0" indent="0" algn="just">
              <a:buNone/>
            </a:pPr>
            <a:endParaRPr lang="en-GB" sz="1300" b="1" dirty="0"/>
          </a:p>
          <a:p>
            <a:pPr marL="0" indent="0" algn="just">
              <a:buNone/>
            </a:pPr>
            <a:r>
              <a:rPr lang="en-GB" sz="1300" b="1" dirty="0"/>
              <a:t>14.20	The Innovation Accelerator and Cumbria – </a:t>
            </a:r>
            <a:r>
              <a:rPr lang="en-GB" sz="1300" b="1" i="1" dirty="0"/>
              <a:t>Simon Nokes, Chief Executive, Greater Manchester LEP</a:t>
            </a:r>
          </a:p>
          <a:p>
            <a:pPr marL="0" indent="0" algn="just">
              <a:buNone/>
            </a:pPr>
            <a:endParaRPr lang="en-GB" sz="1300" b="1" dirty="0"/>
          </a:p>
          <a:p>
            <a:pPr marL="0" indent="0" algn="just">
              <a:buNone/>
            </a:pPr>
            <a:r>
              <a:rPr lang="en-GB" sz="1300" b="1" dirty="0"/>
              <a:t>14.35	EPSRC Research Findings – </a:t>
            </a:r>
            <a:r>
              <a:rPr lang="en-GB" sz="1300" b="1" i="1" dirty="0"/>
              <a:t>Stephen Nicol, Nicol Economics</a:t>
            </a:r>
          </a:p>
          <a:p>
            <a:pPr marL="0" indent="0" algn="just">
              <a:buNone/>
            </a:pPr>
            <a:endParaRPr lang="en-GB" sz="1300" b="1" dirty="0"/>
          </a:p>
          <a:p>
            <a:pPr marL="0" indent="0" algn="just">
              <a:buNone/>
            </a:pPr>
            <a:r>
              <a:rPr lang="en-GB" sz="1300" b="1" dirty="0"/>
              <a:t>14.50	Q &amp; A Session – </a:t>
            </a:r>
            <a:r>
              <a:rPr lang="en-GB" sz="1300" b="1" i="1" dirty="0"/>
              <a:t>Oli Wignall, Chair</a:t>
            </a:r>
          </a:p>
          <a:p>
            <a:pPr marL="0" indent="0" algn="just">
              <a:buNone/>
            </a:pPr>
            <a:endParaRPr lang="en-GB" sz="1300" b="1" dirty="0"/>
          </a:p>
          <a:p>
            <a:pPr marL="0" indent="0" algn="just">
              <a:buNone/>
            </a:pPr>
            <a:r>
              <a:rPr lang="en-GB" sz="1300" b="1" dirty="0"/>
              <a:t>15.00	Innovation in Action – Making it Happen</a:t>
            </a:r>
          </a:p>
          <a:p>
            <a:pPr marL="0" indent="0" algn="just">
              <a:buNone/>
            </a:pPr>
            <a:endParaRPr lang="en-GB" sz="1300" b="1" dirty="0"/>
          </a:p>
          <a:p>
            <a:pPr marL="0" indent="0" algn="just">
              <a:buNone/>
            </a:pPr>
            <a:r>
              <a:rPr lang="en-GB" sz="1300" b="1" dirty="0"/>
              <a:t>•	Case Study – </a:t>
            </a:r>
            <a:r>
              <a:rPr lang="en-GB" sz="1300" b="1" dirty="0" err="1"/>
              <a:t>RAICo</a:t>
            </a:r>
            <a:r>
              <a:rPr lang="en-GB" sz="1300" b="1" dirty="0"/>
              <a:t> – </a:t>
            </a:r>
            <a:r>
              <a:rPr lang="en-GB" sz="1300" b="1" i="1" dirty="0"/>
              <a:t>Rob Buckingham</a:t>
            </a:r>
          </a:p>
          <a:p>
            <a:pPr marL="0" indent="0" algn="just">
              <a:buNone/>
            </a:pPr>
            <a:r>
              <a:rPr lang="en-GB" sz="1300" b="1" dirty="0"/>
              <a:t>•	Case Study – </a:t>
            </a:r>
            <a:r>
              <a:rPr lang="en-GB" sz="1300" b="1" dirty="0" err="1"/>
              <a:t>Futamura</a:t>
            </a:r>
            <a:r>
              <a:rPr lang="en-GB" sz="1300" b="1" dirty="0"/>
              <a:t> – </a:t>
            </a:r>
            <a:r>
              <a:rPr lang="en-GB" sz="1300" b="1" i="1" dirty="0"/>
              <a:t>Martin Cockcroft</a:t>
            </a:r>
          </a:p>
          <a:p>
            <a:pPr marL="0" indent="0" algn="just">
              <a:buNone/>
            </a:pPr>
            <a:r>
              <a:rPr lang="en-GB" sz="1300" b="1" dirty="0"/>
              <a:t>•	Case Study – M-Sport - </a:t>
            </a:r>
            <a:r>
              <a:rPr lang="en-GB" sz="1300" b="1" i="1" dirty="0"/>
              <a:t>Chris Williams</a:t>
            </a:r>
          </a:p>
          <a:p>
            <a:pPr marL="0" indent="0" algn="just">
              <a:buNone/>
            </a:pPr>
            <a:endParaRPr lang="en-GB" sz="1300" b="1" dirty="0"/>
          </a:p>
          <a:p>
            <a:pPr marL="0" indent="0" algn="just">
              <a:buNone/>
            </a:pPr>
            <a:r>
              <a:rPr lang="en-GB" sz="1300" b="1" dirty="0"/>
              <a:t>15.45	Q &amp; A </a:t>
            </a:r>
            <a:r>
              <a:rPr lang="en-GB" sz="1300" b="1" i="1" dirty="0"/>
              <a:t>– Oli Wignall, Chair</a:t>
            </a:r>
          </a:p>
          <a:p>
            <a:pPr marL="0" indent="0" algn="just">
              <a:buNone/>
            </a:pPr>
            <a:endParaRPr lang="en-GB" sz="1300" b="1" dirty="0"/>
          </a:p>
          <a:p>
            <a:pPr marL="0" indent="0" algn="just">
              <a:buNone/>
            </a:pPr>
            <a:r>
              <a:rPr lang="en-GB" sz="1300" b="1" dirty="0"/>
              <a:t>15.55	Next Steps and Closing Comments – </a:t>
            </a:r>
            <a:r>
              <a:rPr lang="en-GB" sz="1300" b="1" i="1" dirty="0"/>
              <a:t>Oli Wignall, Chair</a:t>
            </a:r>
          </a:p>
          <a:p>
            <a:pPr marL="0" indent="0" algn="just">
              <a:buNone/>
            </a:pPr>
            <a:endParaRPr lang="en-GB" sz="1300" b="1" dirty="0"/>
          </a:p>
          <a:p>
            <a:pPr marL="0" indent="0" algn="just">
              <a:buNone/>
            </a:pPr>
            <a:r>
              <a:rPr lang="en-GB" sz="1300" b="1" dirty="0"/>
              <a:t>16.00	Close </a:t>
            </a:r>
          </a:p>
          <a:p>
            <a:pPr marL="0" indent="0" algn="just">
              <a:buNone/>
            </a:pPr>
            <a:endParaRPr lang="en-GB" sz="1200" b="1" dirty="0">
              <a:solidFill>
                <a:srgbClr val="002060"/>
              </a:solidFill>
            </a:endParaRPr>
          </a:p>
          <a:p>
            <a:pPr algn="just">
              <a:buFont typeface="Wingdings" panose="05000000000000000000" pitchFamily="2" charset="2"/>
              <a:buChar char="Ø"/>
            </a:pPr>
            <a:endParaRPr lang="en-GB" sz="2400" b="1" dirty="0">
              <a:solidFill>
                <a:srgbClr val="002060"/>
              </a:solidFill>
            </a:endParaRPr>
          </a:p>
          <a:p>
            <a:pPr marL="0" indent="0" algn="just">
              <a:buNone/>
            </a:pPr>
            <a:endParaRPr lang="en-GB" sz="2400" b="1" dirty="0">
              <a:solidFill>
                <a:srgbClr val="002060"/>
              </a:solidFill>
            </a:endParaRPr>
          </a:p>
          <a:p>
            <a:pPr marL="0" indent="0" algn="just">
              <a:buNone/>
            </a:pPr>
            <a:endParaRPr lang="en-GB" sz="2400" b="1" dirty="0">
              <a:solidFill>
                <a:srgbClr val="002060"/>
              </a:solidFill>
            </a:endParaRPr>
          </a:p>
          <a:p>
            <a:pPr algn="just">
              <a:buFont typeface="Wingdings" panose="05000000000000000000" pitchFamily="2" charset="2"/>
              <a:buChar char="Ø"/>
            </a:pPr>
            <a:endParaRPr lang="en-GB" sz="2400" b="1" dirty="0">
              <a:solidFill>
                <a:srgbClr val="002060"/>
              </a:solidFill>
            </a:endParaRPr>
          </a:p>
          <a:p>
            <a:pPr algn="just">
              <a:buFont typeface="Wingdings" panose="05000000000000000000" pitchFamily="2" charset="2"/>
              <a:buChar char="Ø"/>
            </a:pPr>
            <a:endParaRPr lang="en-GB" sz="1500" b="1" dirty="0">
              <a:solidFill>
                <a:srgbClr val="002060"/>
              </a:solidFill>
            </a:endParaRPr>
          </a:p>
          <a:p>
            <a:pPr algn="just">
              <a:buFont typeface="Wingdings" panose="05000000000000000000" pitchFamily="2" charset="2"/>
              <a:buChar char="Ø"/>
            </a:pPr>
            <a:endParaRPr lang="en-GB" sz="15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563999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5E9C3D8-27A4-407D-8FE3-B52F0E60F20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404037"/>
            <a:ext cx="8229600" cy="4190586"/>
          </a:xfrm>
        </p:spPr>
        <p:txBody>
          <a:bodyPr/>
          <a:lstStyle/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/>
              <a:t>Thank you for attending our Innovation Workshop today.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/>
              <a:t>For further information or if you wish to participate in Cumbria LEPs Ideas and Innovation Strategy Group please contact </a:t>
            </a:r>
            <a:r>
              <a:rPr lang="en-GB" dirty="0">
                <a:hlinkClick r:id="rId2"/>
              </a:rPr>
              <a:t>info@thecumbrialep.co.uk</a:t>
            </a:r>
            <a:endParaRPr lang="en-GB" dirty="0"/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/>
              <a:t>The recording and presentations from today will be available on our website later this week </a:t>
            </a:r>
            <a:r>
              <a:rPr lang="en-GB" dirty="0">
                <a:hlinkClick r:id="rId3"/>
              </a:rPr>
              <a:t>www.thecumbrialep.co.uk</a:t>
            </a:r>
            <a:r>
              <a:rPr lang="en-GB" dirty="0"/>
              <a:t> 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83987713"/>
      </p:ext>
    </p:extLst>
  </p:cSld>
  <p:clrMapOvr>
    <a:masterClrMapping/>
  </p:clrMapOvr>
</p:sld>
</file>

<file path=ppt/theme/theme1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5_Office Theme">
  <a:themeElements>
    <a:clrScheme name="James Walker">
      <a:dk1>
        <a:srgbClr val="000000"/>
      </a:dk1>
      <a:lt1>
        <a:sysClr val="window" lastClr="FFFFFF"/>
      </a:lt1>
      <a:dk2>
        <a:srgbClr val="EF3340"/>
      </a:dk2>
      <a:lt2>
        <a:srgbClr val="97999B"/>
      </a:lt2>
      <a:accent1>
        <a:srgbClr val="003DA5"/>
      </a:accent1>
      <a:accent2>
        <a:srgbClr val="1F2A44"/>
      </a:accent2>
      <a:accent3>
        <a:srgbClr val="5E7461"/>
      </a:accent3>
      <a:accent4>
        <a:srgbClr val="53565A"/>
      </a:accent4>
      <a:accent5>
        <a:srgbClr val="662046"/>
      </a:accent5>
      <a:accent6>
        <a:srgbClr val="D6D2C4"/>
      </a:accent6>
      <a:hlink>
        <a:srgbClr val="0563C1"/>
      </a:hlink>
      <a:folHlink>
        <a:srgbClr val="954F72"/>
      </a:folHlink>
    </a:clrScheme>
    <a:fontScheme name="Custom 9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James_Walker_Compression_Packing_PPT_6" id="{6812F8E5-1189-4ABC-B35C-1CF4EE1D190C}" vid="{5837306E-7ABF-4C3B-897A-6E55EB349523}"/>
    </a:ext>
  </a:extLst>
</a:theme>
</file>

<file path=ppt/theme/theme3.xml><?xml version="1.0" encoding="utf-8"?>
<a:theme xmlns:a="http://schemas.openxmlformats.org/drawingml/2006/main" name="James_Walker_PPT_Template_2">
  <a:themeElements>
    <a:clrScheme name="James Walker">
      <a:dk1>
        <a:srgbClr val="000000"/>
      </a:dk1>
      <a:lt1>
        <a:sysClr val="window" lastClr="FFFFFF"/>
      </a:lt1>
      <a:dk2>
        <a:srgbClr val="EF3340"/>
      </a:dk2>
      <a:lt2>
        <a:srgbClr val="97999B"/>
      </a:lt2>
      <a:accent1>
        <a:srgbClr val="003DA5"/>
      </a:accent1>
      <a:accent2>
        <a:srgbClr val="1F2A44"/>
      </a:accent2>
      <a:accent3>
        <a:srgbClr val="5E7461"/>
      </a:accent3>
      <a:accent4>
        <a:srgbClr val="53565A"/>
      </a:accent4>
      <a:accent5>
        <a:srgbClr val="662046"/>
      </a:accent5>
      <a:accent6>
        <a:srgbClr val="D6D2C4"/>
      </a:accent6>
      <a:hlink>
        <a:srgbClr val="0563C1"/>
      </a:hlink>
      <a:folHlink>
        <a:srgbClr val="954F72"/>
      </a:folHlink>
    </a:clrScheme>
    <a:fontScheme name="Custom 9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James_Walker_Compression_Packing_PPT_6" id="{6812F8E5-1189-4ABC-B35C-1CF4EE1D190C}" vid="{B116E478-B509-4B93-9880-BB85AFB26D73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6103</TotalTime>
  <Words>198</Words>
  <Application>Microsoft Office PowerPoint</Application>
  <PresentationFormat>On-screen Show (16:9)</PresentationFormat>
  <Paragraphs>38</Paragraphs>
  <Slides>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3</vt:i4>
      </vt:variant>
    </vt:vector>
  </HeadingPairs>
  <TitlesOfParts>
    <vt:vector size="11" baseType="lpstr">
      <vt:lpstr>Arial</vt:lpstr>
      <vt:lpstr>Calibri</vt:lpstr>
      <vt:lpstr>Calibri Light</vt:lpstr>
      <vt:lpstr>Wingdings</vt:lpstr>
      <vt:lpstr>2_Office Theme</vt:lpstr>
      <vt:lpstr>5_Office Theme</vt:lpstr>
      <vt:lpstr>James_Walker_PPT_Template_2</vt:lpstr>
      <vt:lpstr>Office Theme</vt:lpstr>
      <vt:lpstr>     </vt:lpstr>
      <vt:lpstr>AGENDA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Jennie Rickett</dc:creator>
  <cp:lastModifiedBy>Hewitt, Jen</cp:lastModifiedBy>
  <cp:revision>233</cp:revision>
  <dcterms:created xsi:type="dcterms:W3CDTF">2018-10-30T11:05:47Z</dcterms:created>
  <dcterms:modified xsi:type="dcterms:W3CDTF">2022-04-26T07:44:02Z</dcterms:modified>
</cp:coreProperties>
</file>